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4" r:id="rId1"/>
    <p:sldMasterId id="2147483652" r:id="rId2"/>
  </p:sldMasterIdLst>
  <p:sldIdLst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93093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97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58326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40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100289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Century Gothic</vt:lpstr>
      <vt:lpstr>Trebuchet MS</vt:lpstr>
      <vt:lpstr>Wingdings 3</vt:lpstr>
      <vt:lpstr>Slice</vt:lpstr>
      <vt:lpstr>Facet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Zolnai</dc:creator>
  <cp:lastModifiedBy>Tamás Zolnai</cp:lastModifiedBy>
  <cp:revision>3</cp:revision>
  <dcterms:created xsi:type="dcterms:W3CDTF">2019-05-17T17:56:06Z</dcterms:created>
  <dcterms:modified xsi:type="dcterms:W3CDTF">2019-05-17T18:12:21Z</dcterms:modified>
</cp:coreProperties>
</file>

<file path=docProps/thumbnail.jpeg>
</file>