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52600" cy="533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47122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</a:t>
            </a:r>
          </a:p>
        </p:txBody>
      </p:sp>
      <p:sp>
        <p:nvSpPr>
          <p:cNvPr id="4" name=""/>
          <p:cNvSpPr/>
          <p:nvPr/>
        </p:nvSpPr>
        <p:spPr>
          <a:xfrm>
            <a:off x="1309420" y="584200"/>
            <a:ext cx="765251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Second</a:t>
            </a:r>
          </a:p>
        </p:txBody>
      </p:sp>
      <p:cxnSp>
        <p:nvCxnSpPr>
          <p:cNvPr id="5" name=""/>
          <p:cNvCxnSpPr/>
          <p:nvPr/>
        </p:nvCxnSpPr>
        <p:spPr>
          <a:xfrm>
            <a:off x="1055420" y="723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