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0" r:id="rId3"/>
    <p:sldId id="261" r:id="rId4"/>
    <p:sldId id="262" r:id="rId5"/>
    <p:sldId id="263" r:id="rId6"/>
    <p:sldId id="264" r:id="rId7"/>
    <p:sldId id="265" r:id="rId8"/>
    <p:sldId id="266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39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144" y="7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21232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32913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5844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6647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9831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8657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4442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4892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98935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38833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10282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384122-35ED-4871-A872-8CDF4C764843}" type="datetimeFigureOut">
              <a:rPr lang="en-US" smtClean="0"/>
              <a:t>6/19/2018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9F6A6D-798E-46FA-B72E-8C8F8944B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76632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84975" y="74909"/>
            <a:ext cx="1858219" cy="775309"/>
            <a:chOff x="1781300" y="927316"/>
            <a:chExt cx="1858219" cy="775309"/>
          </a:xfrm>
        </p:grpSpPr>
        <p:sp>
          <p:nvSpPr>
            <p:cNvPr id="4" name="Rounded Rectangle 3"/>
            <p:cNvSpPr/>
            <p:nvPr/>
          </p:nvSpPr>
          <p:spPr>
            <a:xfrm>
              <a:off x="1781300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solidFill>
                    <a:schemeClr val="tx1"/>
                  </a:solidFill>
                </a:rPr>
                <a:t>x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sp>
          <p:nvSpPr>
            <p:cNvPr id="5" name="Rounded Rectangle 4"/>
            <p:cNvSpPr/>
            <p:nvPr/>
          </p:nvSpPr>
          <p:spPr>
            <a:xfrm>
              <a:off x="3235557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solidFill>
                    <a:schemeClr val="tx1"/>
                  </a:solidFill>
                </a:rPr>
                <a:t>y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cxnSp>
          <p:nvCxnSpPr>
            <p:cNvPr id="7" name="Straight Arrow Connector 6"/>
            <p:cNvCxnSpPr>
              <a:stCxn id="4" idx="3"/>
              <a:endCxn id="5" idx="1"/>
            </p:cNvCxnSpPr>
            <p:nvPr/>
          </p:nvCxnSpPr>
          <p:spPr>
            <a:xfrm>
              <a:off x="2185262" y="1364071"/>
              <a:ext cx="1050295" cy="0"/>
            </a:xfrm>
            <a:prstGeom prst="straightConnector1">
              <a:avLst/>
            </a:prstGeom>
            <a:ln w="50800">
              <a:solidFill>
                <a:schemeClr val="tx1"/>
              </a:solidFill>
              <a:headEnd w="lg" len="med"/>
              <a:tail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TextBox 7"/>
            <p:cNvSpPr txBox="1"/>
            <p:nvPr/>
          </p:nvSpPr>
          <p:spPr>
            <a:xfrm>
              <a:off x="2781944" y="929897"/>
              <a:ext cx="36420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+</a:t>
              </a:r>
              <a:endParaRPr lang="en-US" sz="2800" dirty="0"/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2275657" y="927316"/>
              <a:ext cx="295274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-</a:t>
              </a:r>
              <a:endParaRPr lang="en-US" sz="2800" dirty="0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2424475" y="1364071"/>
              <a:ext cx="489236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 smtClean="0"/>
                <a:t>lbl1</a:t>
              </a:r>
              <a:endParaRPr lang="en-US" sz="1600" dirty="0"/>
            </a:p>
          </p:txBody>
        </p:sp>
      </p:grpSp>
    </p:spTree>
    <p:extLst>
      <p:ext uri="{BB962C8B-B14F-4D97-AF65-F5344CB8AC3E}">
        <p14:creationId xmlns:p14="http://schemas.microsoft.com/office/powerpoint/2010/main" val="18337681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84975" y="74909"/>
            <a:ext cx="1858219" cy="775309"/>
            <a:chOff x="1781300" y="927316"/>
            <a:chExt cx="1858219" cy="775309"/>
          </a:xfrm>
        </p:grpSpPr>
        <p:sp>
          <p:nvSpPr>
            <p:cNvPr id="4" name="Rounded Rectangle 3"/>
            <p:cNvSpPr/>
            <p:nvPr/>
          </p:nvSpPr>
          <p:spPr>
            <a:xfrm>
              <a:off x="1781300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solidFill>
                    <a:schemeClr val="tx1"/>
                  </a:solidFill>
                </a:rPr>
                <a:t>x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sp>
          <p:nvSpPr>
            <p:cNvPr id="5" name="Rounded Rectangle 4"/>
            <p:cNvSpPr/>
            <p:nvPr/>
          </p:nvSpPr>
          <p:spPr>
            <a:xfrm>
              <a:off x="3235557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solidFill>
                    <a:schemeClr val="tx1"/>
                  </a:solidFill>
                </a:rPr>
                <a:t>y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cxnSp>
          <p:nvCxnSpPr>
            <p:cNvPr id="7" name="Straight Arrow Connector 6"/>
            <p:cNvCxnSpPr>
              <a:stCxn id="4" idx="3"/>
              <a:endCxn id="5" idx="1"/>
            </p:cNvCxnSpPr>
            <p:nvPr/>
          </p:nvCxnSpPr>
          <p:spPr>
            <a:xfrm>
              <a:off x="2185262" y="1364071"/>
              <a:ext cx="1050295" cy="0"/>
            </a:xfrm>
            <a:prstGeom prst="straightConnector1">
              <a:avLst/>
            </a:prstGeom>
            <a:ln w="50800">
              <a:solidFill>
                <a:schemeClr val="tx1"/>
              </a:solidFill>
              <a:headEnd w="lg" len="med"/>
              <a:tail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TextBox 7"/>
            <p:cNvSpPr txBox="1"/>
            <p:nvPr/>
          </p:nvSpPr>
          <p:spPr>
            <a:xfrm>
              <a:off x="2781944" y="929897"/>
              <a:ext cx="36420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+</a:t>
              </a:r>
              <a:endParaRPr lang="en-US" sz="2800" dirty="0"/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2275657" y="927316"/>
              <a:ext cx="295274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-</a:t>
              </a:r>
              <a:endParaRPr lang="en-US" sz="2800" dirty="0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2424475" y="1364071"/>
              <a:ext cx="489236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 smtClean="0"/>
                <a:t>lbl1</a:t>
              </a:r>
              <a:endParaRPr lang="en-US" sz="1600" dirty="0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3072826" y="90406"/>
            <a:ext cx="1858219" cy="772728"/>
            <a:chOff x="1781300" y="929897"/>
            <a:chExt cx="1858219" cy="772728"/>
          </a:xfrm>
        </p:grpSpPr>
        <p:sp>
          <p:nvSpPr>
            <p:cNvPr id="12" name="Rounded Rectangle 11"/>
            <p:cNvSpPr/>
            <p:nvPr/>
          </p:nvSpPr>
          <p:spPr>
            <a:xfrm>
              <a:off x="1781300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>
                  <a:solidFill>
                    <a:schemeClr val="tx1"/>
                  </a:solidFill>
                </a:rPr>
                <a:t>y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sp>
          <p:nvSpPr>
            <p:cNvPr id="13" name="Rounded Rectangle 12"/>
            <p:cNvSpPr/>
            <p:nvPr/>
          </p:nvSpPr>
          <p:spPr>
            <a:xfrm>
              <a:off x="3235557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solidFill>
                    <a:schemeClr val="tx1"/>
                  </a:solidFill>
                </a:rPr>
                <a:t>x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cxnSp>
          <p:nvCxnSpPr>
            <p:cNvPr id="14" name="Straight Arrow Connector 13"/>
            <p:cNvCxnSpPr/>
            <p:nvPr/>
          </p:nvCxnSpPr>
          <p:spPr>
            <a:xfrm flipH="1">
              <a:off x="2185262" y="1364071"/>
              <a:ext cx="1050295" cy="0"/>
            </a:xfrm>
            <a:prstGeom prst="straightConnector1">
              <a:avLst/>
            </a:prstGeom>
            <a:ln w="50800">
              <a:solidFill>
                <a:schemeClr val="tx1"/>
              </a:solidFill>
              <a:headEnd w="lg" len="med"/>
              <a:tail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TextBox 14"/>
            <p:cNvSpPr txBox="1"/>
            <p:nvPr/>
          </p:nvSpPr>
          <p:spPr>
            <a:xfrm>
              <a:off x="2843936" y="929897"/>
              <a:ext cx="295274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-</a:t>
              </a:r>
              <a:endParaRPr lang="en-US" sz="2800" dirty="0"/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2345398" y="950563"/>
              <a:ext cx="36420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+</a:t>
              </a:r>
              <a:endParaRPr lang="en-US" sz="2800" dirty="0"/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2517463" y="1364071"/>
              <a:ext cx="489236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 smtClean="0"/>
                <a:t>lbl1</a:t>
              </a:r>
              <a:endParaRPr lang="en-US" sz="1600" dirty="0"/>
            </a:p>
          </p:txBody>
        </p:sp>
      </p:grpSp>
    </p:spTree>
    <p:extLst>
      <p:ext uri="{BB962C8B-B14F-4D97-AF65-F5344CB8AC3E}">
        <p14:creationId xmlns:p14="http://schemas.microsoft.com/office/powerpoint/2010/main" val="1090404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2879103" y="2397074"/>
            <a:ext cx="1858219" cy="884693"/>
            <a:chOff x="1781300" y="772336"/>
            <a:chExt cx="1858219" cy="884693"/>
          </a:xfrm>
        </p:grpSpPr>
        <p:sp>
          <p:nvSpPr>
            <p:cNvPr id="19" name="Rounded Rectangle 18"/>
            <p:cNvSpPr/>
            <p:nvPr/>
          </p:nvSpPr>
          <p:spPr>
            <a:xfrm>
              <a:off x="1781300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solidFill>
                    <a:schemeClr val="tx1"/>
                  </a:solidFill>
                </a:rPr>
                <a:t>x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sp>
          <p:nvSpPr>
            <p:cNvPr id="20" name="Rounded Rectangle 19"/>
            <p:cNvSpPr/>
            <p:nvPr/>
          </p:nvSpPr>
          <p:spPr>
            <a:xfrm>
              <a:off x="3235557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solidFill>
                    <a:schemeClr val="tx1"/>
                  </a:solidFill>
                </a:rPr>
                <a:t>y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cxnSp>
          <p:nvCxnSpPr>
            <p:cNvPr id="21" name="Straight Arrow Connector 20"/>
            <p:cNvCxnSpPr/>
            <p:nvPr/>
          </p:nvCxnSpPr>
          <p:spPr>
            <a:xfrm>
              <a:off x="2185262" y="1209091"/>
              <a:ext cx="1050295" cy="0"/>
            </a:xfrm>
            <a:prstGeom prst="straightConnector1">
              <a:avLst/>
            </a:prstGeom>
            <a:ln w="50800">
              <a:solidFill>
                <a:schemeClr val="tx1"/>
              </a:solidFill>
              <a:headEnd w="lg" len="med"/>
              <a:tail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TextBox 21"/>
            <p:cNvSpPr txBox="1"/>
            <p:nvPr/>
          </p:nvSpPr>
          <p:spPr>
            <a:xfrm>
              <a:off x="2781944" y="774917"/>
              <a:ext cx="36420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+</a:t>
              </a:r>
              <a:endParaRPr lang="en-US" sz="2800" dirty="0"/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2275657" y="772336"/>
              <a:ext cx="295274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-</a:t>
              </a:r>
              <a:endParaRPr lang="en-US" sz="2800" dirty="0"/>
            </a:p>
          </p:txBody>
        </p:sp>
      </p:grpSp>
      <p:cxnSp>
        <p:nvCxnSpPr>
          <p:cNvPr id="24" name="Straight Arrow Connector 23"/>
          <p:cNvCxnSpPr/>
          <p:nvPr/>
        </p:nvCxnSpPr>
        <p:spPr>
          <a:xfrm flipH="1">
            <a:off x="3283065" y="3127007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3949489" y="3010546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26" name="TextBox 25"/>
          <p:cNvSpPr txBox="1"/>
          <p:nvPr/>
        </p:nvSpPr>
        <p:spPr>
          <a:xfrm>
            <a:off x="3419954" y="3000213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3" name="TextBox 2"/>
          <p:cNvSpPr txBox="1"/>
          <p:nvPr/>
        </p:nvSpPr>
        <p:spPr>
          <a:xfrm>
            <a:off x="3373460" y="2115526"/>
            <a:ext cx="8098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TYPE 4</a:t>
            </a:r>
            <a:endParaRPr lang="en-US" dirty="0"/>
          </a:p>
        </p:txBody>
      </p:sp>
      <p:grpSp>
        <p:nvGrpSpPr>
          <p:cNvPr id="27" name="Group 26"/>
          <p:cNvGrpSpPr/>
          <p:nvPr/>
        </p:nvGrpSpPr>
        <p:grpSpPr>
          <a:xfrm>
            <a:off x="141062" y="271219"/>
            <a:ext cx="1858219" cy="884693"/>
            <a:chOff x="1781300" y="772336"/>
            <a:chExt cx="1858219" cy="884693"/>
          </a:xfrm>
        </p:grpSpPr>
        <p:sp>
          <p:nvSpPr>
            <p:cNvPr id="28" name="Rounded Rectangle 27"/>
            <p:cNvSpPr/>
            <p:nvPr/>
          </p:nvSpPr>
          <p:spPr>
            <a:xfrm>
              <a:off x="1781300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solidFill>
                    <a:schemeClr val="tx1"/>
                  </a:solidFill>
                </a:rPr>
                <a:t>x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sp>
          <p:nvSpPr>
            <p:cNvPr id="29" name="Rounded Rectangle 28"/>
            <p:cNvSpPr/>
            <p:nvPr/>
          </p:nvSpPr>
          <p:spPr>
            <a:xfrm>
              <a:off x="3235557" y="1071113"/>
              <a:ext cx="403962" cy="585916"/>
            </a:xfrm>
            <a:prstGeom prst="roundRect">
              <a:avLst/>
            </a:prstGeom>
            <a:noFill/>
            <a:ln w="508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solidFill>
                    <a:schemeClr val="tx1"/>
                  </a:solidFill>
                </a:rPr>
                <a:t>y</a:t>
              </a:r>
              <a:endParaRPr lang="en-US" sz="2800" dirty="0">
                <a:solidFill>
                  <a:schemeClr val="tx1"/>
                </a:solidFill>
              </a:endParaRPr>
            </a:p>
          </p:txBody>
        </p:sp>
        <p:cxnSp>
          <p:nvCxnSpPr>
            <p:cNvPr id="30" name="Straight Arrow Connector 29"/>
            <p:cNvCxnSpPr/>
            <p:nvPr/>
          </p:nvCxnSpPr>
          <p:spPr>
            <a:xfrm>
              <a:off x="2185262" y="1209091"/>
              <a:ext cx="1050295" cy="0"/>
            </a:xfrm>
            <a:prstGeom prst="straightConnector1">
              <a:avLst/>
            </a:prstGeom>
            <a:ln w="50800">
              <a:solidFill>
                <a:schemeClr val="tx1"/>
              </a:solidFill>
              <a:headEnd w="lg" len="med"/>
              <a:tail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TextBox 30"/>
            <p:cNvSpPr txBox="1"/>
            <p:nvPr/>
          </p:nvSpPr>
          <p:spPr>
            <a:xfrm>
              <a:off x="2781944" y="774917"/>
              <a:ext cx="36420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+</a:t>
              </a:r>
              <a:endParaRPr lang="en-US" sz="2800" dirty="0"/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2275657" y="772336"/>
              <a:ext cx="36420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/>
                <a:t>+</a:t>
              </a:r>
              <a:endParaRPr lang="en-US" sz="2800" dirty="0"/>
            </a:p>
          </p:txBody>
        </p:sp>
      </p:grpSp>
      <p:cxnSp>
        <p:nvCxnSpPr>
          <p:cNvPr id="33" name="Straight Arrow Connector 32"/>
          <p:cNvCxnSpPr/>
          <p:nvPr/>
        </p:nvCxnSpPr>
        <p:spPr>
          <a:xfrm flipH="1">
            <a:off x="545024" y="1001152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/>
          <p:cNvSpPr txBox="1"/>
          <p:nvPr/>
        </p:nvSpPr>
        <p:spPr>
          <a:xfrm>
            <a:off x="1211448" y="884691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35" name="TextBox 34"/>
          <p:cNvSpPr txBox="1"/>
          <p:nvPr/>
        </p:nvSpPr>
        <p:spPr>
          <a:xfrm>
            <a:off x="681913" y="874358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36" name="TextBox 35"/>
          <p:cNvSpPr txBox="1"/>
          <p:nvPr/>
        </p:nvSpPr>
        <p:spPr>
          <a:xfrm>
            <a:off x="635419" y="-10329"/>
            <a:ext cx="8098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TYPE 1</a:t>
            </a:r>
            <a:endParaRPr lang="en-US" dirty="0"/>
          </a:p>
        </p:txBody>
      </p:sp>
      <p:sp>
        <p:nvSpPr>
          <p:cNvPr id="38" name="Rounded Rectangle 37"/>
          <p:cNvSpPr/>
          <p:nvPr/>
        </p:nvSpPr>
        <p:spPr>
          <a:xfrm>
            <a:off x="2881684" y="567415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x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39" name="Rounded Rectangle 38"/>
          <p:cNvSpPr/>
          <p:nvPr/>
        </p:nvSpPr>
        <p:spPr>
          <a:xfrm>
            <a:off x="4335941" y="567415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y</a:t>
            </a:r>
            <a:endParaRPr lang="en-US" sz="2800" dirty="0">
              <a:solidFill>
                <a:schemeClr val="tx1"/>
              </a:solidFill>
            </a:endParaRPr>
          </a:p>
        </p:txBody>
      </p:sp>
      <p:cxnSp>
        <p:nvCxnSpPr>
          <p:cNvPr id="40" name="Straight Arrow Connector 39"/>
          <p:cNvCxnSpPr/>
          <p:nvPr/>
        </p:nvCxnSpPr>
        <p:spPr>
          <a:xfrm>
            <a:off x="3285646" y="705393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/>
          <p:cNvSpPr txBox="1"/>
          <p:nvPr/>
        </p:nvSpPr>
        <p:spPr>
          <a:xfrm>
            <a:off x="3882328" y="271219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42" name="TextBox 41"/>
          <p:cNvSpPr txBox="1"/>
          <p:nvPr/>
        </p:nvSpPr>
        <p:spPr>
          <a:xfrm>
            <a:off x="3376041" y="268638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cxnSp>
        <p:nvCxnSpPr>
          <p:cNvPr id="43" name="Straight Arrow Connector 42"/>
          <p:cNvCxnSpPr/>
          <p:nvPr/>
        </p:nvCxnSpPr>
        <p:spPr>
          <a:xfrm flipH="1">
            <a:off x="3285646" y="998571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3952070" y="882110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45" name="TextBox 44"/>
          <p:cNvSpPr txBox="1"/>
          <p:nvPr/>
        </p:nvSpPr>
        <p:spPr>
          <a:xfrm>
            <a:off x="3422535" y="871777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46" name="TextBox 45"/>
          <p:cNvSpPr txBox="1"/>
          <p:nvPr/>
        </p:nvSpPr>
        <p:spPr>
          <a:xfrm>
            <a:off x="3376041" y="-12910"/>
            <a:ext cx="8098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TYPE 2</a:t>
            </a:r>
            <a:endParaRPr lang="en-US" dirty="0"/>
          </a:p>
        </p:txBody>
      </p:sp>
      <p:sp>
        <p:nvSpPr>
          <p:cNvPr id="58" name="Rounded Rectangle 57"/>
          <p:cNvSpPr/>
          <p:nvPr/>
        </p:nvSpPr>
        <p:spPr>
          <a:xfrm>
            <a:off x="146231" y="2698433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x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59" name="Rounded Rectangle 58"/>
          <p:cNvSpPr/>
          <p:nvPr/>
        </p:nvSpPr>
        <p:spPr>
          <a:xfrm>
            <a:off x="1600488" y="2698433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y</a:t>
            </a:r>
            <a:endParaRPr lang="en-US" sz="2800" dirty="0">
              <a:solidFill>
                <a:schemeClr val="tx1"/>
              </a:solidFill>
            </a:endParaRPr>
          </a:p>
        </p:txBody>
      </p:sp>
      <p:cxnSp>
        <p:nvCxnSpPr>
          <p:cNvPr id="60" name="Straight Arrow Connector 59"/>
          <p:cNvCxnSpPr/>
          <p:nvPr/>
        </p:nvCxnSpPr>
        <p:spPr>
          <a:xfrm>
            <a:off x="550193" y="2836411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1146875" y="2402237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62" name="TextBox 61"/>
          <p:cNvSpPr txBox="1"/>
          <p:nvPr/>
        </p:nvSpPr>
        <p:spPr>
          <a:xfrm>
            <a:off x="640588" y="2399656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cxnSp>
        <p:nvCxnSpPr>
          <p:cNvPr id="63" name="Straight Arrow Connector 62"/>
          <p:cNvCxnSpPr/>
          <p:nvPr/>
        </p:nvCxnSpPr>
        <p:spPr>
          <a:xfrm flipH="1">
            <a:off x="550193" y="3129589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TextBox 63"/>
          <p:cNvSpPr txBox="1"/>
          <p:nvPr/>
        </p:nvSpPr>
        <p:spPr>
          <a:xfrm>
            <a:off x="1216617" y="3013128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65" name="TextBox 64"/>
          <p:cNvSpPr txBox="1"/>
          <p:nvPr/>
        </p:nvSpPr>
        <p:spPr>
          <a:xfrm>
            <a:off x="687082" y="3002795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66" name="TextBox 65"/>
          <p:cNvSpPr txBox="1"/>
          <p:nvPr/>
        </p:nvSpPr>
        <p:spPr>
          <a:xfrm>
            <a:off x="640588" y="2118108"/>
            <a:ext cx="8098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TYPE 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37512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84975" y="218705"/>
            <a:ext cx="870695" cy="835180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GACTT</a:t>
            </a: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AAGTC</a:t>
            </a:r>
            <a:endParaRPr 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11558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84975" y="218705"/>
            <a:ext cx="870695" cy="835180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GACTT</a:t>
            </a: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AAGTC</a:t>
            </a:r>
            <a:endParaRPr lang="en-US" sz="1600" dirty="0">
              <a:solidFill>
                <a:schemeClr val="tx1"/>
              </a:solidFill>
            </a:endParaRPr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1092634" y="322457"/>
            <a:ext cx="1747724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237717" y="-84230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9" name="TextBox 8"/>
          <p:cNvSpPr txBox="1"/>
          <p:nvPr/>
        </p:nvSpPr>
        <p:spPr>
          <a:xfrm>
            <a:off x="1208164" y="-84230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10" name="TextBox 9"/>
          <p:cNvSpPr txBox="1"/>
          <p:nvPr/>
        </p:nvSpPr>
        <p:spPr>
          <a:xfrm>
            <a:off x="1675833" y="285210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cxnSp>
        <p:nvCxnSpPr>
          <p:cNvPr id="15" name="Straight Arrow Connector 14"/>
          <p:cNvCxnSpPr/>
          <p:nvPr/>
        </p:nvCxnSpPr>
        <p:spPr>
          <a:xfrm flipH="1">
            <a:off x="1059058" y="877813"/>
            <a:ext cx="1747724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1212252" y="471123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17" name="Rounded Rectangle 16"/>
          <p:cNvSpPr/>
          <p:nvPr/>
        </p:nvSpPr>
        <p:spPr>
          <a:xfrm>
            <a:off x="2840361" y="216125"/>
            <a:ext cx="870695" cy="835180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>
                <a:solidFill>
                  <a:schemeClr val="tx1"/>
                </a:solidFill>
              </a:rPr>
              <a:t>TCTAC</a:t>
            </a:r>
          </a:p>
          <a:p>
            <a:pPr algn="ctr"/>
            <a:r>
              <a:rPr lang="en-US" sz="1600">
                <a:solidFill>
                  <a:schemeClr val="tx1"/>
                </a:solidFill>
              </a:rPr>
              <a:t>GTAGA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2491938" y="463376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20" name="TextBox 19"/>
          <p:cNvSpPr txBox="1"/>
          <p:nvPr/>
        </p:nvSpPr>
        <p:spPr>
          <a:xfrm>
            <a:off x="1781739" y="840563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0518649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13862" y="187709"/>
            <a:ext cx="870695" cy="835180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GACTA</a:t>
            </a: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TAGTC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82997" y="1041633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6" name="TextBox 5"/>
          <p:cNvSpPr txBox="1"/>
          <p:nvPr/>
        </p:nvSpPr>
        <p:spPr>
          <a:xfrm>
            <a:off x="1159299" y="1114685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7" name="TextBox 6"/>
          <p:cNvSpPr txBox="1"/>
          <p:nvPr/>
        </p:nvSpPr>
        <p:spPr>
          <a:xfrm>
            <a:off x="728587" y="1729701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17" name="Arc 16"/>
          <p:cNvSpPr/>
          <p:nvPr/>
        </p:nvSpPr>
        <p:spPr>
          <a:xfrm flipV="1">
            <a:off x="547199" y="468063"/>
            <a:ext cx="612100" cy="1261638"/>
          </a:xfrm>
          <a:prstGeom prst="arc">
            <a:avLst>
              <a:gd name="adj1" fmla="val 10698510"/>
              <a:gd name="adj2" fmla="val 441141"/>
            </a:avLst>
          </a:prstGeom>
          <a:ln w="50800">
            <a:solidFill>
              <a:schemeClr val="tx1"/>
            </a:solidFill>
            <a:headEnd type="none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64229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13862" y="1905673"/>
            <a:ext cx="870695" cy="835180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ATA</a:t>
            </a: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TAT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058048" y="1276490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6" name="TextBox 5"/>
          <p:cNvSpPr txBox="1"/>
          <p:nvPr/>
        </p:nvSpPr>
        <p:spPr>
          <a:xfrm>
            <a:off x="219602" y="1404149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7" name="TextBox 6"/>
          <p:cNvSpPr txBox="1"/>
          <p:nvPr/>
        </p:nvSpPr>
        <p:spPr>
          <a:xfrm>
            <a:off x="585379" y="3002735"/>
            <a:ext cx="5164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(e4)</a:t>
            </a:r>
            <a:endParaRPr lang="en-US" sz="1600" dirty="0"/>
          </a:p>
        </p:txBody>
      </p:sp>
      <p:sp>
        <p:nvSpPr>
          <p:cNvPr id="17" name="Arc 16"/>
          <p:cNvSpPr/>
          <p:nvPr/>
        </p:nvSpPr>
        <p:spPr>
          <a:xfrm flipV="1">
            <a:off x="547199" y="2186027"/>
            <a:ext cx="612100" cy="1261638"/>
          </a:xfrm>
          <a:prstGeom prst="arc">
            <a:avLst>
              <a:gd name="adj1" fmla="val 10698510"/>
              <a:gd name="adj2" fmla="val 441141"/>
            </a:avLst>
          </a:prstGeom>
          <a:ln w="50800">
            <a:solidFill>
              <a:schemeClr val="tx1"/>
            </a:solidFill>
            <a:headEnd type="none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ounded Rectangle 7"/>
          <p:cNvSpPr/>
          <p:nvPr/>
        </p:nvSpPr>
        <p:spPr>
          <a:xfrm>
            <a:off x="2692401" y="1926421"/>
            <a:ext cx="870695" cy="835180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GTA</a:t>
            </a: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TAC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9" name="Arc 8"/>
          <p:cNvSpPr/>
          <p:nvPr/>
        </p:nvSpPr>
        <p:spPr>
          <a:xfrm>
            <a:off x="514876" y="1239301"/>
            <a:ext cx="612100" cy="1261638"/>
          </a:xfrm>
          <a:prstGeom prst="arc">
            <a:avLst>
              <a:gd name="adj1" fmla="val 10698510"/>
              <a:gd name="adj2" fmla="val 441141"/>
            </a:avLst>
          </a:prstGeom>
          <a:ln w="50800">
            <a:solidFill>
              <a:schemeClr val="tx1"/>
            </a:solidFill>
            <a:headEnd type="none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562291" y="1326335"/>
            <a:ext cx="5164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(e3)</a:t>
            </a:r>
            <a:endParaRPr lang="en-US" sz="1600" dirty="0"/>
          </a:p>
        </p:txBody>
      </p:sp>
      <p:cxnSp>
        <p:nvCxnSpPr>
          <p:cNvPr id="11" name="Straight Arrow Connector 10"/>
          <p:cNvCxnSpPr/>
          <p:nvPr/>
        </p:nvCxnSpPr>
        <p:spPr>
          <a:xfrm>
            <a:off x="1298330" y="2152924"/>
            <a:ext cx="1371600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2199809" y="1718750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13" name="TextBox 12"/>
          <p:cNvSpPr txBox="1"/>
          <p:nvPr/>
        </p:nvSpPr>
        <p:spPr>
          <a:xfrm>
            <a:off x="1388726" y="1716169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cxnSp>
        <p:nvCxnSpPr>
          <p:cNvPr id="14" name="Straight Arrow Connector 13"/>
          <p:cNvCxnSpPr/>
          <p:nvPr/>
        </p:nvCxnSpPr>
        <p:spPr>
          <a:xfrm flipH="1">
            <a:off x="1298330" y="2446102"/>
            <a:ext cx="1371600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2324967" y="2329641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16" name="TextBox 15"/>
          <p:cNvSpPr txBox="1"/>
          <p:nvPr/>
        </p:nvSpPr>
        <p:spPr>
          <a:xfrm>
            <a:off x="1435220" y="2319308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18" name="TextBox 17"/>
          <p:cNvSpPr txBox="1"/>
          <p:nvPr/>
        </p:nvSpPr>
        <p:spPr>
          <a:xfrm>
            <a:off x="1700106" y="1814370"/>
            <a:ext cx="5164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(e1)</a:t>
            </a:r>
            <a:endParaRPr lang="en-US" sz="1600" dirty="0"/>
          </a:p>
        </p:txBody>
      </p:sp>
      <p:sp>
        <p:nvSpPr>
          <p:cNvPr id="19" name="TextBox 18"/>
          <p:cNvSpPr txBox="1"/>
          <p:nvPr/>
        </p:nvSpPr>
        <p:spPr>
          <a:xfrm>
            <a:off x="1713960" y="2456304"/>
            <a:ext cx="5164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(e2)</a:t>
            </a:r>
            <a:endParaRPr lang="en-US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194448" y="2685034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21" name="TextBox 20"/>
          <p:cNvSpPr txBox="1"/>
          <p:nvPr/>
        </p:nvSpPr>
        <p:spPr>
          <a:xfrm>
            <a:off x="1138618" y="2794221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5139202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ounded Rectangle 22"/>
          <p:cNvSpPr/>
          <p:nvPr/>
        </p:nvSpPr>
        <p:spPr>
          <a:xfrm>
            <a:off x="720682" y="2121398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A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24" name="Rounded Rectangle 23"/>
          <p:cNvSpPr/>
          <p:nvPr/>
        </p:nvSpPr>
        <p:spPr>
          <a:xfrm>
            <a:off x="2174939" y="2121398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B</a:t>
            </a:r>
            <a:endParaRPr lang="en-US" sz="2800" b="1" dirty="0">
              <a:solidFill>
                <a:schemeClr val="tx1"/>
              </a:solidFill>
            </a:endParaRPr>
          </a:p>
        </p:txBody>
      </p:sp>
      <p:sp>
        <p:nvSpPr>
          <p:cNvPr id="29" name="Rounded Rectangle 28"/>
          <p:cNvSpPr/>
          <p:nvPr/>
        </p:nvSpPr>
        <p:spPr>
          <a:xfrm>
            <a:off x="3629663" y="2126018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>
                <a:solidFill>
                  <a:schemeClr val="tx1"/>
                </a:solidFill>
              </a:rPr>
              <a:t>C</a:t>
            </a:r>
            <a:endParaRPr lang="en-US" sz="2800" b="1" dirty="0">
              <a:solidFill>
                <a:schemeClr val="tx1"/>
              </a:solidFill>
            </a:endParaRPr>
          </a:p>
        </p:txBody>
      </p:sp>
      <p:sp>
        <p:nvSpPr>
          <p:cNvPr id="33" name="Rounded Rectangle 32"/>
          <p:cNvSpPr/>
          <p:nvPr/>
        </p:nvSpPr>
        <p:spPr>
          <a:xfrm>
            <a:off x="5079772" y="2116783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>
                <a:solidFill>
                  <a:schemeClr val="tx1"/>
                </a:solidFill>
              </a:rPr>
              <a:t>D</a:t>
            </a:r>
            <a:endParaRPr lang="en-US" sz="2800" b="1" dirty="0">
              <a:solidFill>
                <a:schemeClr val="tx1"/>
              </a:solidFill>
            </a:endParaRPr>
          </a:p>
        </p:txBody>
      </p:sp>
      <p:sp>
        <p:nvSpPr>
          <p:cNvPr id="38" name="Rounded Rectangle 37"/>
          <p:cNvSpPr/>
          <p:nvPr/>
        </p:nvSpPr>
        <p:spPr>
          <a:xfrm>
            <a:off x="6552976" y="2112165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>
                <a:solidFill>
                  <a:schemeClr val="tx1"/>
                </a:solidFill>
              </a:rPr>
              <a:t>E</a:t>
            </a:r>
            <a:endParaRPr lang="en-US" sz="2800" b="1" dirty="0">
              <a:solidFill>
                <a:schemeClr val="tx1"/>
              </a:solidFill>
            </a:endParaRPr>
          </a:p>
        </p:txBody>
      </p:sp>
      <p:sp>
        <p:nvSpPr>
          <p:cNvPr id="42" name="Rounded Rectangle 41"/>
          <p:cNvSpPr/>
          <p:nvPr/>
        </p:nvSpPr>
        <p:spPr>
          <a:xfrm>
            <a:off x="8069824" y="2099176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H</a:t>
            </a:r>
            <a:endParaRPr lang="en-US" sz="2800" b="1" dirty="0">
              <a:solidFill>
                <a:schemeClr val="tx1"/>
              </a:solidFill>
            </a:endParaRPr>
          </a:p>
        </p:txBody>
      </p:sp>
      <p:cxnSp>
        <p:nvCxnSpPr>
          <p:cNvPr id="46" name="Straight Arrow Connector 45"/>
          <p:cNvCxnSpPr/>
          <p:nvPr/>
        </p:nvCxnSpPr>
        <p:spPr>
          <a:xfrm>
            <a:off x="1142805" y="2257098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TextBox 46"/>
          <p:cNvSpPr txBox="1"/>
          <p:nvPr/>
        </p:nvSpPr>
        <p:spPr>
          <a:xfrm>
            <a:off x="1739487" y="1822924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48" name="TextBox 47"/>
          <p:cNvSpPr txBox="1"/>
          <p:nvPr/>
        </p:nvSpPr>
        <p:spPr>
          <a:xfrm>
            <a:off x="1233200" y="1820343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cxnSp>
        <p:nvCxnSpPr>
          <p:cNvPr id="49" name="Straight Arrow Connector 48"/>
          <p:cNvCxnSpPr/>
          <p:nvPr/>
        </p:nvCxnSpPr>
        <p:spPr>
          <a:xfrm flipH="1">
            <a:off x="1142805" y="2550276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1809229" y="2433815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51" name="TextBox 50"/>
          <p:cNvSpPr txBox="1"/>
          <p:nvPr/>
        </p:nvSpPr>
        <p:spPr>
          <a:xfrm>
            <a:off x="1279694" y="2423482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cxnSp>
        <p:nvCxnSpPr>
          <p:cNvPr id="52" name="Straight Arrow Connector 51"/>
          <p:cNvCxnSpPr/>
          <p:nvPr/>
        </p:nvCxnSpPr>
        <p:spPr>
          <a:xfrm>
            <a:off x="2583680" y="2266336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xtBox 52"/>
          <p:cNvSpPr txBox="1"/>
          <p:nvPr/>
        </p:nvSpPr>
        <p:spPr>
          <a:xfrm>
            <a:off x="3180362" y="1832162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54" name="TextBox 53"/>
          <p:cNvSpPr txBox="1"/>
          <p:nvPr/>
        </p:nvSpPr>
        <p:spPr>
          <a:xfrm>
            <a:off x="2674075" y="1829581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cxnSp>
        <p:nvCxnSpPr>
          <p:cNvPr id="55" name="Straight Arrow Connector 54"/>
          <p:cNvCxnSpPr/>
          <p:nvPr/>
        </p:nvCxnSpPr>
        <p:spPr>
          <a:xfrm flipH="1">
            <a:off x="2583680" y="2559514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3250104" y="2443053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57" name="TextBox 56"/>
          <p:cNvSpPr txBox="1"/>
          <p:nvPr/>
        </p:nvSpPr>
        <p:spPr>
          <a:xfrm>
            <a:off x="2720569" y="2432720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cxnSp>
        <p:nvCxnSpPr>
          <p:cNvPr id="58" name="Straight Arrow Connector 57"/>
          <p:cNvCxnSpPr/>
          <p:nvPr/>
        </p:nvCxnSpPr>
        <p:spPr>
          <a:xfrm>
            <a:off x="4047644" y="2261720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TextBox 58"/>
          <p:cNvSpPr txBox="1"/>
          <p:nvPr/>
        </p:nvSpPr>
        <p:spPr>
          <a:xfrm>
            <a:off x="4644326" y="1827546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60" name="TextBox 59"/>
          <p:cNvSpPr txBox="1"/>
          <p:nvPr/>
        </p:nvSpPr>
        <p:spPr>
          <a:xfrm>
            <a:off x="4138039" y="1824965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cxnSp>
        <p:nvCxnSpPr>
          <p:cNvPr id="61" name="Straight Arrow Connector 60"/>
          <p:cNvCxnSpPr/>
          <p:nvPr/>
        </p:nvCxnSpPr>
        <p:spPr>
          <a:xfrm flipH="1">
            <a:off x="4047644" y="2554898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/>
          <p:cNvSpPr txBox="1"/>
          <p:nvPr/>
        </p:nvSpPr>
        <p:spPr>
          <a:xfrm>
            <a:off x="4714068" y="2438437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63" name="TextBox 62"/>
          <p:cNvSpPr txBox="1"/>
          <p:nvPr/>
        </p:nvSpPr>
        <p:spPr>
          <a:xfrm>
            <a:off x="4184533" y="2428104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cxnSp>
        <p:nvCxnSpPr>
          <p:cNvPr id="64" name="Straight Arrow Connector 63"/>
          <p:cNvCxnSpPr/>
          <p:nvPr/>
        </p:nvCxnSpPr>
        <p:spPr>
          <a:xfrm>
            <a:off x="5493132" y="2266341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TextBox 64"/>
          <p:cNvSpPr txBox="1"/>
          <p:nvPr/>
        </p:nvSpPr>
        <p:spPr>
          <a:xfrm>
            <a:off x="6089814" y="1832167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66" name="TextBox 65"/>
          <p:cNvSpPr txBox="1"/>
          <p:nvPr/>
        </p:nvSpPr>
        <p:spPr>
          <a:xfrm>
            <a:off x="5583527" y="1829586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cxnSp>
        <p:nvCxnSpPr>
          <p:cNvPr id="67" name="Straight Arrow Connector 66"/>
          <p:cNvCxnSpPr/>
          <p:nvPr/>
        </p:nvCxnSpPr>
        <p:spPr>
          <a:xfrm flipH="1">
            <a:off x="5493132" y="2559519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6159556" y="2443058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69" name="TextBox 68"/>
          <p:cNvSpPr txBox="1"/>
          <p:nvPr/>
        </p:nvSpPr>
        <p:spPr>
          <a:xfrm>
            <a:off x="5630021" y="2432725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cxnSp>
        <p:nvCxnSpPr>
          <p:cNvPr id="70" name="Straight Arrow Connector 69"/>
          <p:cNvCxnSpPr/>
          <p:nvPr/>
        </p:nvCxnSpPr>
        <p:spPr>
          <a:xfrm>
            <a:off x="6989424" y="2247865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Box 70"/>
          <p:cNvSpPr txBox="1"/>
          <p:nvPr/>
        </p:nvSpPr>
        <p:spPr>
          <a:xfrm>
            <a:off x="7586106" y="1813691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72" name="TextBox 71"/>
          <p:cNvSpPr txBox="1"/>
          <p:nvPr/>
        </p:nvSpPr>
        <p:spPr>
          <a:xfrm>
            <a:off x="7079819" y="1811110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cxnSp>
        <p:nvCxnSpPr>
          <p:cNvPr id="73" name="Straight Arrow Connector 72"/>
          <p:cNvCxnSpPr/>
          <p:nvPr/>
        </p:nvCxnSpPr>
        <p:spPr>
          <a:xfrm flipH="1">
            <a:off x="6989424" y="2541043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7655848" y="2424582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75" name="TextBox 74"/>
          <p:cNvSpPr txBox="1"/>
          <p:nvPr/>
        </p:nvSpPr>
        <p:spPr>
          <a:xfrm>
            <a:off x="7126313" y="2414249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76" name="Rounded Rectangle 75"/>
          <p:cNvSpPr/>
          <p:nvPr/>
        </p:nvSpPr>
        <p:spPr>
          <a:xfrm>
            <a:off x="720682" y="435456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K</a:t>
            </a:r>
            <a:endParaRPr lang="en-US" sz="2800" dirty="0">
              <a:solidFill>
                <a:schemeClr val="tx1"/>
              </a:solidFill>
            </a:endParaRPr>
          </a:p>
        </p:txBody>
      </p:sp>
      <p:cxnSp>
        <p:nvCxnSpPr>
          <p:cNvPr id="77" name="Straight Arrow Connector 76"/>
          <p:cNvCxnSpPr/>
          <p:nvPr/>
        </p:nvCxnSpPr>
        <p:spPr>
          <a:xfrm rot="5400000">
            <a:off x="235240" y="1587018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Arrow Connector 77"/>
          <p:cNvCxnSpPr/>
          <p:nvPr/>
        </p:nvCxnSpPr>
        <p:spPr>
          <a:xfrm rot="16200000">
            <a:off x="492428" y="1555752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TextBox 78"/>
          <p:cNvSpPr txBox="1"/>
          <p:nvPr/>
        </p:nvSpPr>
        <p:spPr>
          <a:xfrm>
            <a:off x="1017574" y="1566403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80" name="TextBox 79"/>
          <p:cNvSpPr txBox="1"/>
          <p:nvPr/>
        </p:nvSpPr>
        <p:spPr>
          <a:xfrm>
            <a:off x="997690" y="1088839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81" name="TextBox 80"/>
          <p:cNvSpPr txBox="1"/>
          <p:nvPr/>
        </p:nvSpPr>
        <p:spPr>
          <a:xfrm>
            <a:off x="407172" y="1453676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82" name="TextBox 81"/>
          <p:cNvSpPr txBox="1"/>
          <p:nvPr/>
        </p:nvSpPr>
        <p:spPr>
          <a:xfrm>
            <a:off x="436128" y="975914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83" name="Rounded Rectangle 82"/>
          <p:cNvSpPr/>
          <p:nvPr/>
        </p:nvSpPr>
        <p:spPr>
          <a:xfrm>
            <a:off x="6590407" y="421607"/>
            <a:ext cx="403962" cy="585916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I</a:t>
            </a:r>
            <a:endParaRPr lang="en-US" sz="2800" dirty="0">
              <a:solidFill>
                <a:schemeClr val="tx1"/>
              </a:solidFill>
            </a:endParaRPr>
          </a:p>
        </p:txBody>
      </p:sp>
      <p:cxnSp>
        <p:nvCxnSpPr>
          <p:cNvPr id="84" name="Straight Arrow Connector 83"/>
          <p:cNvCxnSpPr/>
          <p:nvPr/>
        </p:nvCxnSpPr>
        <p:spPr>
          <a:xfrm rot="5400000">
            <a:off x="6104965" y="1573169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/>
          <p:cNvCxnSpPr/>
          <p:nvPr/>
        </p:nvCxnSpPr>
        <p:spPr>
          <a:xfrm rot="16200000">
            <a:off x="6362153" y="1541903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6868827" y="1552554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87" name="TextBox 86"/>
          <p:cNvSpPr txBox="1"/>
          <p:nvPr/>
        </p:nvSpPr>
        <p:spPr>
          <a:xfrm>
            <a:off x="6867415" y="1074990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88" name="TextBox 87"/>
          <p:cNvSpPr txBox="1"/>
          <p:nvPr/>
        </p:nvSpPr>
        <p:spPr>
          <a:xfrm>
            <a:off x="6323077" y="1439827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89" name="TextBox 88"/>
          <p:cNvSpPr txBox="1"/>
          <p:nvPr/>
        </p:nvSpPr>
        <p:spPr>
          <a:xfrm>
            <a:off x="6287381" y="962065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90" name="Rounded Rectangle 89"/>
          <p:cNvSpPr/>
          <p:nvPr/>
        </p:nvSpPr>
        <p:spPr>
          <a:xfrm rot="2950027">
            <a:off x="3625520" y="3819853"/>
            <a:ext cx="403962" cy="423643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dirty="0">
              <a:solidFill>
                <a:schemeClr val="tx1"/>
              </a:solidFill>
            </a:endParaRPr>
          </a:p>
        </p:txBody>
      </p:sp>
      <p:cxnSp>
        <p:nvCxnSpPr>
          <p:cNvPr id="91" name="Straight Arrow Connector 90"/>
          <p:cNvCxnSpPr/>
          <p:nvPr/>
        </p:nvCxnSpPr>
        <p:spPr>
          <a:xfrm rot="5400000">
            <a:off x="3177026" y="3309608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prstDash val="sysDot"/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Arrow Connector 91"/>
          <p:cNvCxnSpPr/>
          <p:nvPr/>
        </p:nvCxnSpPr>
        <p:spPr>
          <a:xfrm rot="16200000">
            <a:off x="3434214" y="3278342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prstDash val="sysDot"/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TextBox 92"/>
          <p:cNvSpPr txBox="1"/>
          <p:nvPr/>
        </p:nvSpPr>
        <p:spPr>
          <a:xfrm>
            <a:off x="3959360" y="3288993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94" name="TextBox 93"/>
          <p:cNvSpPr txBox="1"/>
          <p:nvPr/>
        </p:nvSpPr>
        <p:spPr>
          <a:xfrm>
            <a:off x="3939476" y="2811429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95" name="TextBox 94"/>
          <p:cNvSpPr txBox="1"/>
          <p:nvPr/>
        </p:nvSpPr>
        <p:spPr>
          <a:xfrm>
            <a:off x="3348958" y="3176266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96" name="TextBox 95"/>
          <p:cNvSpPr txBox="1"/>
          <p:nvPr/>
        </p:nvSpPr>
        <p:spPr>
          <a:xfrm>
            <a:off x="3377914" y="2698504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97" name="Rounded Rectangle 96"/>
          <p:cNvSpPr/>
          <p:nvPr/>
        </p:nvSpPr>
        <p:spPr>
          <a:xfrm rot="2950027">
            <a:off x="5061778" y="3806001"/>
            <a:ext cx="403962" cy="423643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dirty="0">
              <a:solidFill>
                <a:schemeClr val="tx1"/>
              </a:solidFill>
            </a:endParaRPr>
          </a:p>
        </p:txBody>
      </p:sp>
      <p:cxnSp>
        <p:nvCxnSpPr>
          <p:cNvPr id="98" name="Straight Arrow Connector 97"/>
          <p:cNvCxnSpPr/>
          <p:nvPr/>
        </p:nvCxnSpPr>
        <p:spPr>
          <a:xfrm rot="5400000">
            <a:off x="4613284" y="3295756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prstDash val="sysDot"/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/>
          <p:cNvCxnSpPr/>
          <p:nvPr/>
        </p:nvCxnSpPr>
        <p:spPr>
          <a:xfrm rot="16200000">
            <a:off x="4870472" y="3264490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prstDash val="sysDot"/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Box 99"/>
          <p:cNvSpPr txBox="1"/>
          <p:nvPr/>
        </p:nvSpPr>
        <p:spPr>
          <a:xfrm>
            <a:off x="5395618" y="3275141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  <p:sp>
        <p:nvSpPr>
          <p:cNvPr id="101" name="TextBox 100"/>
          <p:cNvSpPr txBox="1"/>
          <p:nvPr/>
        </p:nvSpPr>
        <p:spPr>
          <a:xfrm>
            <a:off x="5375734" y="2797577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102" name="TextBox 101"/>
          <p:cNvSpPr txBox="1"/>
          <p:nvPr/>
        </p:nvSpPr>
        <p:spPr>
          <a:xfrm>
            <a:off x="4785216" y="3162414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+</a:t>
            </a:r>
            <a:endParaRPr lang="en-US" sz="2800" dirty="0"/>
          </a:p>
        </p:txBody>
      </p:sp>
      <p:sp>
        <p:nvSpPr>
          <p:cNvPr id="103" name="TextBox 102"/>
          <p:cNvSpPr txBox="1"/>
          <p:nvPr/>
        </p:nvSpPr>
        <p:spPr>
          <a:xfrm>
            <a:off x="4814172" y="2684652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104" name="Rounded Rectangle 103"/>
          <p:cNvSpPr/>
          <p:nvPr/>
        </p:nvSpPr>
        <p:spPr>
          <a:xfrm rot="2950027">
            <a:off x="6553446" y="3792148"/>
            <a:ext cx="403962" cy="423643"/>
          </a:xfrm>
          <a:prstGeom prst="roundRect">
            <a:avLst/>
          </a:prstGeom>
          <a:noFill/>
          <a:ln w="508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dirty="0">
              <a:solidFill>
                <a:schemeClr val="tx1"/>
              </a:solidFill>
            </a:endParaRPr>
          </a:p>
        </p:txBody>
      </p:sp>
      <p:cxnSp>
        <p:nvCxnSpPr>
          <p:cNvPr id="105" name="Straight Arrow Connector 104"/>
          <p:cNvCxnSpPr/>
          <p:nvPr/>
        </p:nvCxnSpPr>
        <p:spPr>
          <a:xfrm rot="5400000">
            <a:off x="6104952" y="3281903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prstDash val="sysDot"/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Arrow Connector 105"/>
          <p:cNvCxnSpPr/>
          <p:nvPr/>
        </p:nvCxnSpPr>
        <p:spPr>
          <a:xfrm rot="16200000">
            <a:off x="6362140" y="3250637"/>
            <a:ext cx="1050295" cy="0"/>
          </a:xfrm>
          <a:prstGeom prst="straightConnector1">
            <a:avLst/>
          </a:prstGeom>
          <a:ln w="50800">
            <a:solidFill>
              <a:schemeClr val="tx1"/>
            </a:solidFill>
            <a:prstDash val="sysDot"/>
            <a:headEnd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TextBox 106"/>
          <p:cNvSpPr txBox="1"/>
          <p:nvPr/>
        </p:nvSpPr>
        <p:spPr>
          <a:xfrm>
            <a:off x="6887286" y="3261288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108" name="TextBox 107"/>
          <p:cNvSpPr txBox="1"/>
          <p:nvPr/>
        </p:nvSpPr>
        <p:spPr>
          <a:xfrm>
            <a:off x="6867402" y="2783724"/>
            <a:ext cx="3642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+</a:t>
            </a:r>
            <a:endParaRPr lang="en-US" sz="2800" dirty="0"/>
          </a:p>
        </p:txBody>
      </p:sp>
      <p:sp>
        <p:nvSpPr>
          <p:cNvPr id="109" name="TextBox 108"/>
          <p:cNvSpPr txBox="1"/>
          <p:nvPr/>
        </p:nvSpPr>
        <p:spPr>
          <a:xfrm>
            <a:off x="6276884" y="3148561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-</a:t>
            </a:r>
            <a:endParaRPr lang="en-US" sz="2800" dirty="0"/>
          </a:p>
        </p:txBody>
      </p:sp>
      <p:sp>
        <p:nvSpPr>
          <p:cNvPr id="110" name="TextBox 109"/>
          <p:cNvSpPr txBox="1"/>
          <p:nvPr/>
        </p:nvSpPr>
        <p:spPr>
          <a:xfrm>
            <a:off x="6305840" y="2670799"/>
            <a:ext cx="2952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-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188650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410</TotalTime>
  <Words>136</Words>
  <Application>Microsoft Office PowerPoint</Application>
  <PresentationFormat>Widescreen</PresentationFormat>
  <Paragraphs>124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pashadag</dc:creator>
  <cp:lastModifiedBy>pashadag</cp:lastModifiedBy>
  <cp:revision>17</cp:revision>
  <dcterms:created xsi:type="dcterms:W3CDTF">2018-04-30T18:52:06Z</dcterms:created>
  <dcterms:modified xsi:type="dcterms:W3CDTF">2018-06-19T22:22:37Z</dcterms:modified>
</cp:coreProperties>
</file>

<file path=docProps/thumbnail.jpeg>
</file>