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58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B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media/image3.jpeg>
</file>

<file path=ppt/media/image4.jpeg>
</file>

<file path=ppt/media/image5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Pr>
        <a:solidFill>
          <a:schemeClr val="bg2">
            <a:lumMod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Pr>
        <a:gradFill>
          <a:gsLst>
            <a:gs pos="0">
              <a:schemeClr val="accent1"/>
            </a:gs>
            <a:gs pos="50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gradFill>
            <a:gsLst>
              <a:gs pos="0">
                <a:schemeClr val="accent3">
                  <a:alpha val="50000"/>
                </a:schemeClr>
              </a:gs>
              <a:gs pos="50000">
                <a:schemeClr val="accent3">
                  <a:lumMod val="75000"/>
                </a:schemeClr>
              </a:gs>
              <a:gs pos="100000">
                <a:schemeClr val="bg1"/>
              </a:gs>
            </a:gsLst>
            <a:lin ang="5400000" scaled="0"/>
          </a:gradFill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10/28/2011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jpeg"/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Solid Fill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Defined on the master slide:</a:t>
            </a:r>
          </a:p>
          <a:p>
            <a:r>
              <a:rPr lang="en-US" dirty="0" smtClean="0"/>
              <a:t>Tan, darker 10%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905000" y="457200"/>
            <a:ext cx="4572000" cy="1524000"/>
          </a:xfrm>
          <a:prstGeom prst="rect">
            <a:avLst/>
          </a:prstGeom>
          <a:noFill/>
          <a:ln w="127000">
            <a:gradFill>
              <a:gsLst>
                <a:gs pos="0">
                  <a:schemeClr val="tx2"/>
                </a:gs>
                <a:gs pos="50000">
                  <a:schemeClr val="accent2">
                    <a:lumMod val="50000"/>
                  </a:schemeClr>
                </a:gs>
                <a:gs pos="100000">
                  <a:schemeClr val="accent6"/>
                </a:gs>
              </a:gsLst>
              <a:lin ang="5400000" scaled="0"/>
            </a:gra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73864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73000">
              <a:schemeClr val="accent3">
                <a:lumMod val="75000"/>
              </a:schemeClr>
            </a:gs>
            <a:gs pos="46000">
              <a:schemeClr val="accent2">
                <a:lumMod val="40000"/>
                <a:lumOff val="60000"/>
              </a:schemeClr>
            </a:gs>
            <a:gs pos="23000">
              <a:schemeClr val="accent1"/>
            </a:gs>
            <a:gs pos="100000">
              <a:schemeClr val="bg1">
                <a:lumMod val="95000"/>
              </a:schemeClr>
            </a:gs>
          </a:gsLst>
          <a:lin ang="27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3">
              <a:lumMod val="20000"/>
              <a:lumOff val="80000"/>
              <a:alpha val="57000"/>
            </a:schemeClr>
          </a:solidFill>
          <a:ln>
            <a:gradFill>
              <a:gsLst>
                <a:gs pos="0">
                  <a:schemeClr val="accent1">
                    <a:tint val="66000"/>
                    <a:satMod val="160000"/>
                  </a:schemeClr>
                </a:gs>
                <a:gs pos="50000">
                  <a:schemeClr val="accent1">
                    <a:tint val="44500"/>
                    <a:satMod val="160000"/>
                  </a:schemeClr>
                </a:gs>
                <a:gs pos="100000">
                  <a:schemeClr val="accent1">
                    <a:tint val="23500"/>
                    <a:satMod val="160000"/>
                  </a:schemeClr>
                </a:gs>
              </a:gsLst>
              <a:lin ang="5400000" scaled="0"/>
            </a:gradFill>
          </a:ln>
        </p:spPr>
        <p:txBody>
          <a:bodyPr/>
          <a:lstStyle/>
          <a:p>
            <a:r>
              <a:rPr lang="en-US" dirty="0" smtClean="0"/>
              <a:t>Gradient Fill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gradFill>
            <a:gsLst>
              <a:gs pos="0">
                <a:schemeClr val="accent4"/>
              </a:gs>
              <a:gs pos="100000">
                <a:schemeClr val="bg1">
                  <a:alpha val="21000"/>
                </a:schemeClr>
              </a:gs>
            </a:gsLst>
            <a:lin ang="5400000" scaled="0"/>
          </a:gradFill>
        </p:spPr>
        <p:txBody>
          <a:bodyPr/>
          <a:lstStyle/>
          <a:p>
            <a:r>
              <a:rPr lang="en-US" dirty="0" smtClean="0"/>
              <a:t>Gradient stops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42813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gradFill flip="none" rotWithShape="1">
            <a:gsLst>
              <a:gs pos="0">
                <a:schemeClr val="accent3">
                  <a:lumMod val="20000"/>
                  <a:lumOff val="80000"/>
                  <a:alpha val="57000"/>
                </a:schemeClr>
              </a:gs>
              <a:gs pos="50000">
                <a:schemeClr val="accent3">
                  <a:lumMod val="69000"/>
                  <a:alpha val="31000"/>
                </a:schemeClr>
              </a:gs>
              <a:gs pos="100000">
                <a:schemeClr val="accent3">
                  <a:lumMod val="50000"/>
                  <a:alpha val="6000"/>
                </a:schemeClr>
              </a:gs>
            </a:gsLst>
            <a:lin ang="2700000" scaled="1"/>
            <a:tileRect/>
          </a:gradFill>
        </p:spPr>
        <p:txBody>
          <a:bodyPr/>
          <a:lstStyle/>
          <a:p>
            <a:r>
              <a:rPr lang="en-US" dirty="0" smtClean="0"/>
              <a:t>Master Gradient Fill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blipFill>
            <a:blip r:embed="rId2"/>
            <a:tile tx="0" ty="0" sx="100000" sy="100000" flip="none" algn="tl"/>
          </a:blipFill>
        </p:spPr>
        <p:txBody>
          <a:bodyPr/>
          <a:lstStyle/>
          <a:p>
            <a:r>
              <a:rPr lang="en-US" dirty="0" smtClean="0"/>
              <a:t>hello</a:t>
            </a:r>
            <a:endParaRPr lang="en-US" dirty="0"/>
          </a:p>
        </p:txBody>
      </p:sp>
      <p:sp>
        <p:nvSpPr>
          <p:cNvPr id="4" name="Isosceles Triangle 3"/>
          <p:cNvSpPr/>
          <p:nvPr/>
        </p:nvSpPr>
        <p:spPr>
          <a:xfrm>
            <a:off x="3048000" y="3352800"/>
            <a:ext cx="1905000" cy="2362200"/>
          </a:xfrm>
          <a:prstGeom prst="triangle">
            <a:avLst/>
          </a:prstGeom>
          <a:blipFill dpi="0" rotWithShape="1">
            <a:blip r:embed="rId3">
              <a:alphaModFix amt="52000"/>
            </a:blip>
            <a:srcRect/>
            <a:tile tx="0" ty="0" sx="100000" sy="100000" flip="none" algn="tl"/>
          </a:blip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/>
          <p:cNvSpPr/>
          <p:nvPr/>
        </p:nvSpPr>
        <p:spPr>
          <a:xfrm>
            <a:off x="5943600" y="2286000"/>
            <a:ext cx="2438400" cy="2514600"/>
          </a:xfrm>
          <a:prstGeom prst="ellipse">
            <a:avLst/>
          </a:prstGeom>
          <a:blipFill dpi="0" rotWithShape="1">
            <a:blip r:embed="rId4">
              <a:alphaModFix amt="60000"/>
            </a:blip>
            <a:srcRect/>
            <a:tile tx="0" ty="0" sx="100000" sy="100000" flip="none" algn="tl"/>
          </a:blip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un 5"/>
          <p:cNvSpPr/>
          <p:nvPr/>
        </p:nvSpPr>
        <p:spPr>
          <a:xfrm>
            <a:off x="685800" y="2667000"/>
            <a:ext cx="2667000" cy="2438400"/>
          </a:xfrm>
          <a:prstGeom prst="sun">
            <a:avLst/>
          </a:prstGeom>
          <a:solidFill>
            <a:schemeClr val="accent2">
              <a:lumMod val="60000"/>
              <a:lumOff val="40000"/>
              <a:alpha val="49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7524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Texture: </a:t>
            </a:r>
            <a:r>
              <a:rPr lang="en-US" dirty="0" err="1" smtClean="0"/>
              <a:t>papirus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343400" y="1676400"/>
            <a:ext cx="2590800" cy="2031325"/>
          </a:xfrm>
          <a:prstGeom prst="rect">
            <a:avLst/>
          </a:prstGeom>
          <a:gradFill>
            <a:gsLst>
              <a:gs pos="0">
                <a:schemeClr val="tx2"/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bg1"/>
              </a:gs>
            </a:gsLst>
            <a:lin ang="5400000" scaled="0"/>
          </a:gradFill>
        </p:spPr>
        <p:txBody>
          <a:bodyPr wrap="square" rtlCol="0">
            <a:spAutoFit/>
          </a:bodyPr>
          <a:lstStyle/>
          <a:p>
            <a:r>
              <a:rPr lang="en-US" dirty="0" smtClean="0"/>
              <a:t>Gradient Fill</a:t>
            </a:r>
          </a:p>
          <a:p>
            <a:r>
              <a:rPr lang="en-US" dirty="0" smtClean="0"/>
              <a:t>A</a:t>
            </a:r>
          </a:p>
          <a:p>
            <a:r>
              <a:rPr lang="en-US" dirty="0" smtClean="0"/>
              <a:t>A</a:t>
            </a:r>
          </a:p>
          <a:p>
            <a:r>
              <a:rPr lang="en-US" dirty="0" smtClean="0"/>
              <a:t>A</a:t>
            </a:r>
          </a:p>
          <a:p>
            <a:r>
              <a:rPr lang="en-US" dirty="0" smtClean="0"/>
              <a:t>A</a:t>
            </a:r>
          </a:p>
          <a:p>
            <a:r>
              <a:rPr lang="en-US" dirty="0" err="1" smtClean="0"/>
              <a:t>Aa</a:t>
            </a:r>
            <a:endParaRPr lang="en-US" dirty="0" smtClean="0"/>
          </a:p>
          <a:p>
            <a:r>
              <a:rPr lang="en-US" dirty="0"/>
              <a:t>a</a:t>
            </a:r>
          </a:p>
        </p:txBody>
      </p:sp>
      <p:sp>
        <p:nvSpPr>
          <p:cNvPr id="4" name="Right Arrow 3"/>
          <p:cNvSpPr/>
          <p:nvPr/>
        </p:nvSpPr>
        <p:spPr>
          <a:xfrm>
            <a:off x="762000" y="2590800"/>
            <a:ext cx="2590800" cy="1094232"/>
          </a:xfrm>
          <a:prstGeom prst="rightArrow">
            <a:avLst/>
          </a:prstGeom>
          <a:blipFill>
            <a:blip r:embed="rId3"/>
            <a:tile tx="0" ty="0" sx="100000" sy="100000" flip="none" algn="tl"/>
          </a:blip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/>
          <p:cNvSpPr/>
          <p:nvPr/>
        </p:nvSpPr>
        <p:spPr>
          <a:xfrm>
            <a:off x="762000" y="4648200"/>
            <a:ext cx="2514600" cy="1447800"/>
          </a:xfrm>
          <a:prstGeom prst="ellipse">
            <a:avLst/>
          </a:prstGeom>
          <a:solidFill>
            <a:schemeClr val="bg1">
              <a:lumMod val="65000"/>
              <a:alpha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0" y="0"/>
            <a:ext cx="7467600" cy="1219200"/>
          </a:xfrm>
          <a:prstGeom prst="rect">
            <a:avLst/>
          </a:prstGeom>
          <a:gradFill>
            <a:gsLst>
              <a:gs pos="0">
                <a:schemeClr val="tx2"/>
              </a:gs>
              <a:gs pos="100000">
                <a:schemeClr val="bg1"/>
              </a:gs>
            </a:gsLst>
            <a:lin ang="5400000" scaled="0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5257800" y="4648200"/>
            <a:ext cx="3886200" cy="2209800"/>
          </a:xfrm>
          <a:prstGeom prst="rect">
            <a:avLst/>
          </a:prstGeom>
          <a:gradFill>
            <a:gsLst>
              <a:gs pos="0">
                <a:schemeClr val="tx2"/>
              </a:gs>
              <a:gs pos="100000">
                <a:schemeClr val="bg1"/>
              </a:gs>
            </a:gsLst>
            <a:lin ang="5400000" scaled="0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03872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230</TotalTime>
  <Words>32</Words>
  <Application>Microsoft Office PowerPoint</Application>
  <PresentationFormat>On-screen Show (4:3)</PresentationFormat>
  <Paragraphs>15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Solid Fill</vt:lpstr>
      <vt:lpstr>Gradient Fill</vt:lpstr>
      <vt:lpstr>Master Gradient Fill</vt:lpstr>
      <vt:lpstr>Texture: papirus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Solid Fill</dc:title>
  <dc:creator>yegor</dc:creator>
  <cp:lastModifiedBy>Yegor Kozlov</cp:lastModifiedBy>
  <cp:revision>34</cp:revision>
  <dcterms:created xsi:type="dcterms:W3CDTF">2006-08-16T00:00:00Z</dcterms:created>
  <dcterms:modified xsi:type="dcterms:W3CDTF">2011-10-28T13:54:59Z</dcterms:modified>
</cp:coreProperties>
</file>

<file path=docProps/thumbnail.jpeg>
</file>