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103" d="100"/>
          <a:sy n="103" d="100"/>
        </p:scale>
        <p:origin x="-113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9" name="Picture 7" descr="tiles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3175"/>
            <a:ext cx="9140825" cy="68548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63775"/>
            <a:ext cx="7772400" cy="1470025"/>
          </a:xfrm>
        </p:spPr>
        <p:txBody>
          <a:bodyPr/>
          <a:lstStyle>
            <a:lvl1pPr>
              <a:defRPr b="1"/>
            </a:lvl1pPr>
          </a:lstStyle>
          <a:p>
            <a:pPr lvl="0"/>
            <a:r>
              <a:rPr lang="en-US" noProof="0" smtClean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685800" y="3886200"/>
            <a:ext cx="7772400" cy="1752600"/>
          </a:xfrm>
        </p:spPr>
        <p:txBody>
          <a:bodyPr/>
          <a:lstStyle>
            <a:lvl1pPr marL="0" indent="0" algn="ctr">
              <a:buFontTx/>
              <a:buNone/>
              <a:defRPr sz="2600">
                <a:latin typeface="Verdana" pitchFamily="34" charset="0"/>
              </a:defRPr>
            </a:lvl1pPr>
          </a:lstStyle>
          <a:p>
            <a:pPr lvl="0"/>
            <a:r>
              <a:rPr lang="en-US" noProof="0" smtClean="0"/>
              <a:t>Click to edit Master subtitle style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ftr" sz="quarter" idx="3"/>
          </p:nvPr>
        </p:nvSpPr>
        <p:spPr>
          <a:xfrm>
            <a:off x="2895600" y="6245225"/>
            <a:ext cx="5562600" cy="476250"/>
          </a:xfrm>
        </p:spPr>
        <p:txBody>
          <a:bodyPr/>
          <a:lstStyle>
            <a:lvl1pPr algn="ctr">
              <a:defRPr>
                <a:latin typeface="+mn-lt"/>
              </a:defRPr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0886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62800" y="304800"/>
            <a:ext cx="15240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90800" y="304800"/>
            <a:ext cx="44196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56263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43075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67072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90800" y="1905000"/>
            <a:ext cx="29718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715000" y="1905000"/>
            <a:ext cx="29718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95863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26594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6247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7515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43410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34495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 descr="body3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75" y="3175"/>
            <a:ext cx="9140825" cy="68548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590800" y="304800"/>
            <a:ext cx="5867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590800" y="1905000"/>
            <a:ext cx="6096000" cy="3886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53340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+mj-lt"/>
              </a:defRPr>
            </a:lvl1pPr>
          </a:lstStyle>
          <a:p>
            <a:endParaRPr lang="en-US"/>
          </a:p>
        </p:txBody>
      </p:sp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328613" y="412750"/>
            <a:ext cx="852487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chemeClr val="bg1"/>
                </a:solidFill>
                <a:latin typeface="Verdana" pitchFamily="34" charset="0"/>
              </a:rPr>
              <a:t>Home</a:t>
            </a:r>
          </a:p>
        </p:txBody>
      </p:sp>
      <p:sp>
        <p:nvSpPr>
          <p:cNvPr id="1033" name="Text Box 9"/>
          <p:cNvSpPr txBox="1">
            <a:spLocks noChangeArrowheads="1"/>
          </p:cNvSpPr>
          <p:nvPr/>
        </p:nvSpPr>
        <p:spPr bwMode="auto">
          <a:xfrm>
            <a:off x="328613" y="941388"/>
            <a:ext cx="1266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chemeClr val="bg1"/>
                </a:solidFill>
                <a:latin typeface="Verdana" pitchFamily="34" charset="0"/>
              </a:rPr>
              <a:t>Objective</a:t>
            </a:r>
          </a:p>
        </p:txBody>
      </p:sp>
      <p:sp>
        <p:nvSpPr>
          <p:cNvPr id="1034" name="Text Box 10"/>
          <p:cNvSpPr txBox="1">
            <a:spLocks noChangeArrowheads="1"/>
          </p:cNvSpPr>
          <p:nvPr/>
        </p:nvSpPr>
        <p:spPr bwMode="auto">
          <a:xfrm>
            <a:off x="328613" y="1470025"/>
            <a:ext cx="172720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chemeClr val="bg1"/>
                </a:solidFill>
                <a:latin typeface="Verdana" pitchFamily="34" charset="0"/>
              </a:rPr>
              <a:t>Qualifications</a:t>
            </a:r>
          </a:p>
        </p:txBody>
      </p:sp>
      <p:sp>
        <p:nvSpPr>
          <p:cNvPr id="1035" name="Text Box 11"/>
          <p:cNvSpPr txBox="1">
            <a:spLocks noChangeArrowheads="1"/>
          </p:cNvSpPr>
          <p:nvPr/>
        </p:nvSpPr>
        <p:spPr bwMode="auto">
          <a:xfrm>
            <a:off x="328613" y="1998663"/>
            <a:ext cx="130810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chemeClr val="bg1"/>
                </a:solidFill>
                <a:latin typeface="Verdana" pitchFamily="34" charset="0"/>
              </a:rPr>
              <a:t>Education</a:t>
            </a:r>
          </a:p>
        </p:txBody>
      </p:sp>
      <p:sp>
        <p:nvSpPr>
          <p:cNvPr id="1036" name="Text Box 12"/>
          <p:cNvSpPr txBox="1">
            <a:spLocks noChangeArrowheads="1"/>
          </p:cNvSpPr>
          <p:nvPr/>
        </p:nvSpPr>
        <p:spPr bwMode="auto">
          <a:xfrm>
            <a:off x="328613" y="2527300"/>
            <a:ext cx="1624012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chemeClr val="bg1"/>
                </a:solidFill>
                <a:latin typeface="Verdana" pitchFamily="34" charset="0"/>
              </a:rPr>
              <a:t>Employment</a:t>
            </a:r>
          </a:p>
        </p:txBody>
      </p:sp>
      <p:sp>
        <p:nvSpPr>
          <p:cNvPr id="1037" name="Text Box 13"/>
          <p:cNvSpPr txBox="1">
            <a:spLocks noChangeArrowheads="1"/>
          </p:cNvSpPr>
          <p:nvPr/>
        </p:nvSpPr>
        <p:spPr bwMode="auto">
          <a:xfrm>
            <a:off x="328613" y="3057525"/>
            <a:ext cx="78422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chemeClr val="bg1"/>
                </a:solidFill>
                <a:latin typeface="Verdana" pitchFamily="34" charset="0"/>
              </a:rPr>
              <a:t>Skills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xStyles>
    <p:titleStyle>
      <a:lvl1pPr algn="r" rtl="0" eaLnBrk="1" fontAlgn="base" hangingPunct="1">
        <a:spcBef>
          <a:spcPct val="0"/>
        </a:spcBef>
        <a:spcAft>
          <a:spcPct val="0"/>
        </a:spcAft>
        <a:defRPr sz="2800">
          <a:solidFill>
            <a:schemeClr val="tx2"/>
          </a:solidFill>
          <a:latin typeface="+mj-lt"/>
          <a:ea typeface="+mj-ea"/>
          <a:cs typeface="+mj-cs"/>
        </a:defRPr>
      </a:lvl1pPr>
      <a:lvl2pPr algn="r" rtl="0" eaLnBrk="1" fontAlgn="base" hangingPunct="1">
        <a:spcBef>
          <a:spcPct val="0"/>
        </a:spcBef>
        <a:spcAft>
          <a:spcPct val="0"/>
        </a:spcAft>
        <a:defRPr sz="2800">
          <a:solidFill>
            <a:schemeClr val="tx2"/>
          </a:solidFill>
          <a:latin typeface="Verdana" pitchFamily="34" charset="0"/>
        </a:defRPr>
      </a:lvl2pPr>
      <a:lvl3pPr algn="r" rtl="0" eaLnBrk="1" fontAlgn="base" hangingPunct="1">
        <a:spcBef>
          <a:spcPct val="0"/>
        </a:spcBef>
        <a:spcAft>
          <a:spcPct val="0"/>
        </a:spcAft>
        <a:defRPr sz="2800">
          <a:solidFill>
            <a:schemeClr val="tx2"/>
          </a:solidFill>
          <a:latin typeface="Verdana" pitchFamily="34" charset="0"/>
        </a:defRPr>
      </a:lvl3pPr>
      <a:lvl4pPr algn="r" rtl="0" eaLnBrk="1" fontAlgn="base" hangingPunct="1">
        <a:spcBef>
          <a:spcPct val="0"/>
        </a:spcBef>
        <a:spcAft>
          <a:spcPct val="0"/>
        </a:spcAft>
        <a:defRPr sz="2800">
          <a:solidFill>
            <a:schemeClr val="tx2"/>
          </a:solidFill>
          <a:latin typeface="Verdana" pitchFamily="34" charset="0"/>
        </a:defRPr>
      </a:lvl4pPr>
      <a:lvl5pPr algn="r" rtl="0" eaLnBrk="1" fontAlgn="base" hangingPunct="1">
        <a:spcBef>
          <a:spcPct val="0"/>
        </a:spcBef>
        <a:spcAft>
          <a:spcPct val="0"/>
        </a:spcAft>
        <a:defRPr sz="2800">
          <a:solidFill>
            <a:schemeClr val="tx2"/>
          </a:solidFill>
          <a:latin typeface="Verdana" pitchFamily="34" charset="0"/>
        </a:defRPr>
      </a:lvl5pPr>
      <a:lvl6pPr marL="457200" algn="r" rtl="0" eaLnBrk="1" fontAlgn="base" hangingPunct="1">
        <a:spcBef>
          <a:spcPct val="0"/>
        </a:spcBef>
        <a:spcAft>
          <a:spcPct val="0"/>
        </a:spcAft>
        <a:defRPr sz="2800">
          <a:solidFill>
            <a:schemeClr val="tx2"/>
          </a:solidFill>
          <a:latin typeface="Verdana" pitchFamily="34" charset="0"/>
        </a:defRPr>
      </a:lvl6pPr>
      <a:lvl7pPr marL="914400" algn="r" rtl="0" eaLnBrk="1" fontAlgn="base" hangingPunct="1">
        <a:spcBef>
          <a:spcPct val="0"/>
        </a:spcBef>
        <a:spcAft>
          <a:spcPct val="0"/>
        </a:spcAft>
        <a:defRPr sz="2800">
          <a:solidFill>
            <a:schemeClr val="tx2"/>
          </a:solidFill>
          <a:latin typeface="Verdana" pitchFamily="34" charset="0"/>
        </a:defRPr>
      </a:lvl7pPr>
      <a:lvl8pPr marL="1371600" algn="r" rtl="0" eaLnBrk="1" fontAlgn="base" hangingPunct="1">
        <a:spcBef>
          <a:spcPct val="0"/>
        </a:spcBef>
        <a:spcAft>
          <a:spcPct val="0"/>
        </a:spcAft>
        <a:defRPr sz="2800">
          <a:solidFill>
            <a:schemeClr val="tx2"/>
          </a:solidFill>
          <a:latin typeface="Verdana" pitchFamily="34" charset="0"/>
        </a:defRPr>
      </a:lvl8pPr>
      <a:lvl9pPr marL="1828800" algn="r" rtl="0" eaLnBrk="1" fontAlgn="base" hangingPunct="1">
        <a:spcBef>
          <a:spcPct val="0"/>
        </a:spcBef>
        <a:spcAft>
          <a:spcPct val="0"/>
        </a:spcAft>
        <a:defRPr sz="2800">
          <a:solidFill>
            <a:schemeClr val="tx2"/>
          </a:solidFill>
          <a:latin typeface="Verdana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{{name}}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2200" dirty="0" smtClean="0"/>
              <a:t>{{address.line1}}</a:t>
            </a:r>
            <a:endParaRPr lang="en-US" sz="2200" dirty="0"/>
          </a:p>
          <a:p>
            <a:r>
              <a:rPr lang="en-US" sz="2200" dirty="0" smtClean="0"/>
              <a:t>{{address.line2}}</a:t>
            </a:r>
            <a:endParaRPr lang="en-US" sz="2200" dirty="0"/>
          </a:p>
          <a:p>
            <a:r>
              <a:rPr lang="en-US" sz="2200" dirty="0" smtClean="0"/>
              <a:t>Home </a:t>
            </a:r>
            <a:r>
              <a:rPr lang="en-US" sz="2200" dirty="0"/>
              <a:t>Phone </a:t>
            </a:r>
            <a:r>
              <a:rPr lang="en-US" sz="2200" dirty="0" smtClean="0"/>
              <a:t>{{phone}}</a:t>
            </a:r>
            <a:endParaRPr lang="en-US" sz="2200" dirty="0"/>
          </a:p>
          <a:p>
            <a:r>
              <a:rPr lang="en-US" sz="2200" dirty="0" smtClean="0"/>
              <a:t>Additional info: {{</a:t>
            </a:r>
            <a:r>
              <a:rPr lang="en-US" sz="2200" dirty="0" err="1" smtClean="0"/>
              <a:t>ThisTagIsNotPresentInData</a:t>
            </a:r>
            <a:r>
              <a:rPr lang="en-US" sz="2200" dirty="0" smtClean="0"/>
              <a:t>}}</a:t>
            </a:r>
            <a:endParaRPr lang="en-US" sz="2200" dirty="0"/>
          </a:p>
        </p:txBody>
      </p:sp>
      <p:sp>
        <p:nvSpPr>
          <p:cNvPr id="4" name="TextBox 3" descr="photo" title="photo"/>
          <p:cNvSpPr txBox="1"/>
          <p:nvPr/>
        </p:nvSpPr>
        <p:spPr>
          <a:xfrm>
            <a:off x="539552" y="1196752"/>
            <a:ext cx="1944216" cy="1872208"/>
          </a:xfrm>
          <a:prstGeom prst="rect">
            <a:avLst/>
          </a:prstGeom>
          <a:blipFill>
            <a:blip r:embed="rId2"/>
            <a:stretch>
              <a:fillRect/>
            </a:stretch>
          </a:blipFill>
        </p:spPr>
        <p:txBody>
          <a:bodyPr wrap="square" rtlCol="0">
            <a:noAutofit/>
          </a:bodyPr>
          <a:lstStyle/>
          <a:p>
            <a:r>
              <a:rPr lang="en-US" dirty="0" smtClean="0"/>
              <a:t>{{#</a:t>
            </a:r>
            <a:r>
              <a:rPr lang="en-US" dirty="0" err="1" smtClean="0"/>
              <a:t>image:photo</a:t>
            </a:r>
            <a:r>
              <a:rPr lang="en-US" dirty="0" smtClean="0"/>
              <a:t>}}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OBJECTIVE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90800" y="1905000"/>
            <a:ext cx="6096000" cy="1668016"/>
          </a:xfrm>
        </p:spPr>
        <p:txBody>
          <a:bodyPr/>
          <a:lstStyle/>
          <a:p>
            <a:r>
              <a:rPr lang="en-US" dirty="0" smtClean="0"/>
              <a:t>{{bio}}. </a:t>
            </a:r>
          </a:p>
          <a:p>
            <a:r>
              <a:rPr lang="en-US" dirty="0" smtClean="0"/>
              <a:t>Skills</a:t>
            </a:r>
          </a:p>
          <a:p>
            <a:endParaRPr lang="en-US" dirty="0"/>
          </a:p>
          <a:p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sz="1600" dirty="0" smtClean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3427635"/>
              </p:ext>
            </p:extLst>
          </p:nvPr>
        </p:nvGraphicFramePr>
        <p:xfrm>
          <a:off x="2699792" y="3068960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76264"/>
                <a:gridCol w="3719736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Title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Level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{{#skills}}{{title}}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{{level}}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…and</a:t>
                      </a:r>
                      <a:r>
                        <a:rPr lang="en-US" baseline="0" dirty="0" smtClean="0"/>
                        <a:t> lots of secondary skills</a:t>
                      </a:r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8298071"/>
              </p:ext>
            </p:extLst>
          </p:nvPr>
        </p:nvGraphicFramePr>
        <p:xfrm>
          <a:off x="2627784" y="5805264"/>
          <a:ext cx="4248472" cy="59138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12168"/>
                <a:gridCol w="2736304"/>
              </a:tblGrid>
              <a:tr h="228521"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Title</a:t>
                      </a:r>
                      <a:endParaRPr lang="ru-RU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Additional Info</a:t>
                      </a:r>
                      <a:endParaRPr lang="ru-RU" sz="1000" dirty="0"/>
                    </a:p>
                  </a:txBody>
                  <a:tcPr/>
                </a:tc>
              </a:tr>
              <a:tr h="347543"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{{#Certificates}}{{title}}</a:t>
                      </a:r>
                      <a:endParaRPr lang="ru-RU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{{</a:t>
                      </a:r>
                      <a:r>
                        <a:rPr lang="en-US" sz="1000" dirty="0" err="1" smtClean="0"/>
                        <a:t>additional_info</a:t>
                      </a:r>
                      <a:r>
                        <a:rPr lang="en-US" sz="1000" dirty="0" smtClean="0"/>
                        <a:t>}}</a:t>
                      </a:r>
                      <a:endParaRPr lang="ru-RU" sz="10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Rectangle 2"/>
          <p:cNvSpPr/>
          <p:nvPr/>
        </p:nvSpPr>
        <p:spPr>
          <a:xfrm>
            <a:off x="2627784" y="5373216"/>
            <a:ext cx="2304256" cy="360040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>
                <a:solidFill>
                  <a:schemeClr val="tx1"/>
                </a:solidFill>
              </a:rPr>
              <a:t>Certificates:</a:t>
            </a:r>
            <a:endParaRPr lang="ru-RU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gital portfolio">
  <a:themeElements>
    <a:clrScheme name="Main 13">
      <a:dk1>
        <a:srgbClr val="000000"/>
      </a:dk1>
      <a:lt1>
        <a:srgbClr val="FFFFFF"/>
      </a:lt1>
      <a:dk2>
        <a:srgbClr val="336699"/>
      </a:dk2>
      <a:lt2>
        <a:srgbClr val="808080"/>
      </a:lt2>
      <a:accent1>
        <a:srgbClr val="99CCFF"/>
      </a:accent1>
      <a:accent2>
        <a:srgbClr val="CCCCFF"/>
      </a:accent2>
      <a:accent3>
        <a:srgbClr val="FFFFFF"/>
      </a:accent3>
      <a:accent4>
        <a:srgbClr val="000000"/>
      </a:accent4>
      <a:accent5>
        <a:srgbClr val="CAE2FF"/>
      </a:accent5>
      <a:accent6>
        <a:srgbClr val="B9B9E7"/>
      </a:accent6>
      <a:hlink>
        <a:srgbClr val="006666"/>
      </a:hlink>
      <a:folHlink>
        <a:srgbClr val="006666"/>
      </a:folHlink>
    </a:clrScheme>
    <a:fontScheme name="Main">
      <a:majorFont>
        <a:latin typeface="Verdana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Mai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ai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ai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ai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ai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ai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ai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ai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ai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ai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ai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ai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ain 13">
        <a:dk1>
          <a:srgbClr val="000000"/>
        </a:dk1>
        <a:lt1>
          <a:srgbClr val="FFFFFF"/>
        </a:lt1>
        <a:dk2>
          <a:srgbClr val="336699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006666"/>
        </a:hlink>
        <a:folHlink>
          <a:srgbClr val="00666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Digital portfolio</Template>
  <TotalTime>2042</TotalTime>
  <Words>57</Words>
  <Application>Microsoft Office PowerPoint</Application>
  <PresentationFormat>On-screen Show (4:3)</PresentationFormat>
  <Paragraphs>21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Digital portfolio</vt:lpstr>
      <vt:lpstr>{{name}}</vt:lpstr>
      <vt:lpstr>OBJECTIVE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{{person.name}}</dc:title>
  <dc:creator>Denis</dc:creator>
  <cp:lastModifiedBy>Denis</cp:lastModifiedBy>
  <cp:revision>23</cp:revision>
  <dcterms:created xsi:type="dcterms:W3CDTF">2012-03-09T15:45:36Z</dcterms:created>
  <dcterms:modified xsi:type="dcterms:W3CDTF">2012-06-29T11:12:58Z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TC100435421033</vt:lpwstr>
  </property>
</Properties>
</file>

<file path=docProps/thumbnail.jpeg>
</file>