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128"/>
    <p:restoredTop sz="96405"/>
  </p:normalViewPr>
  <p:slideViewPr>
    <p:cSldViewPr snapToGrid="0">
      <p:cViewPr>
        <p:scale>
          <a:sx n="246" d="100"/>
          <a:sy n="246" d="100"/>
        </p:scale>
        <p:origin x="-2824" y="-18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86E33A1-E4F4-35EC-DC6A-D9138F81466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65DD918A-BA39-E463-AA9F-82E206EC52A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B641F456-470D-3AF5-F8A1-BE11668A9A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2A8B4BB-DC71-904F-22AE-CCEF1B4FCF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13A57AE-276B-670F-CC11-5B3D95A7AA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117033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1467ADE-92D1-BFF4-354B-888FABDF5F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331B9DA6-3F99-EFFA-162F-F6741BEE876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541A283-8136-3AC6-C2A6-F0BC19FC4C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DCE226F8-E2D4-6EF7-4B76-A4EA17FE5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D212E4E-7FB5-D717-70F1-04E76622BF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179313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87CF903B-1AB7-1471-B41B-B655D4E2042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8AD5B936-279B-2E32-EBFC-DA42FB577A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63F5A0D-CD00-2477-F166-82AF6D6558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CB47F4F-438B-FA41-7FFF-B9357051BC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8713483D-559C-0DEB-A357-602332FB6E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801851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5F76D61-4D8E-0A27-A76E-A5EE91CDD6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8AB9155-AA2C-AF47-1078-8A1E70F010B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B5563D83-B200-C2D7-C850-AC6E09E762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50E050A-FA64-F7BA-C822-825E9F958A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D97C3DF-DF93-777D-D9A7-9BE7CC6372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42057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DF03066-6742-7017-8440-02CFA2682D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842E93EF-2D0D-19E9-58C0-C8794477B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7BCF897-4023-BE76-A406-A24FCA700F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D371534-43ED-DB66-207A-FA1C8E24F7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E26F70E-21F2-8434-6C34-93F997E86D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08729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22FD40E-35CD-4534-CB38-C9115E7E69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2596BF9-AAD6-77BF-6C94-581B9DFABD2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8C5A5100-7436-4F96-28C4-4387E38BF05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CBBF5FAA-177E-703B-8F49-3B4BF6F757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2A761580-0C69-4FB3-A708-D8A8A8B607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6672BE57-4920-150F-12F8-197A660D10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55114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07DC1AC-6C0B-ED6C-D1A2-0B81FD9669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28E651B3-9304-4811-5156-B5E8E2986B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44724A16-BEF6-C717-94C5-7649A8A37F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7E3BE114-38EA-EC3D-3441-CFD66B67CB9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19AAF52E-24F7-D6E8-A071-5CBE7AF2EA7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D549D0EB-776D-0C7F-8232-C2EEC6F123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55FA4C89-720C-8306-FE46-B687BD42E9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5E943262-001C-F198-390E-97896CFECD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030505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50FE88E-F919-917C-A8AA-3C5617A383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033A192D-3808-E048-A1CC-B703CBA7C7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D15E8701-E5AB-7C33-C195-6B83C5EDEE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73F83827-395C-E716-B15F-773F6D44F3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793660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1504A50D-1454-DB99-BB5C-26A44005D6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DEA58144-9DCC-14CA-6A6B-3370DE340A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08996479-1338-3311-6D88-1DCCDA8F11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051196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F68359A-0F3F-A3D2-499E-1C5C1BA327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DEC376A1-5937-D51C-002D-6023534900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46495157-B104-5D3A-C197-6AE088ED949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0D8C596E-D57C-4C24-518B-BC9F1F125A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D6103BBE-F879-F8AA-47B5-9E67749F50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49DF04F2-FA89-5D89-5AE7-9BA1089563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6399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B4E4D6D-4406-695D-7B28-7765B1B203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BEFD12D2-2FD7-72BE-B246-28527A94336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0223490E-61F7-2982-6FD2-D0B96F4EE64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FEC5A1C0-8BE0-59E5-59A4-38B8183C85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E38EC263-0343-2096-8805-57A4684CC0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3A8AE421-2996-B023-8884-F683C6D52A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700122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0A265DF8-94FF-FA1A-44B2-EAED8B800C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DBF00EE-ABF3-07CE-713B-D151BE3E44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9EF818A-5FA2-92E9-570C-A42D4A1FF76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FF5C3A-EDB1-8046-809B-1FCAFF242C67}" type="datetimeFigureOut">
              <a:rPr lang="en-GB" smtClean="0"/>
              <a:t>04/10/2023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7D214A40-92F8-FF0D-2BDB-8F3B592341A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BBA0EC0-56D1-E331-0B9D-81B01512A4E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367600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8" name="Groupe 157">
            <a:extLst>
              <a:ext uri="{FF2B5EF4-FFF2-40B4-BE49-F238E27FC236}">
                <a16:creationId xmlns:a16="http://schemas.microsoft.com/office/drawing/2014/main" id="{FA627DFB-AF46-BA55-6606-DA5277D5DCAC}"/>
              </a:ext>
            </a:extLst>
          </p:cNvPr>
          <p:cNvGrpSpPr>
            <a:grpSpLocks noChangeAspect="1"/>
          </p:cNvGrpSpPr>
          <p:nvPr/>
        </p:nvGrpSpPr>
        <p:grpSpPr>
          <a:xfrm>
            <a:off x="3124685" y="1318801"/>
            <a:ext cx="2084400" cy="3960000"/>
            <a:chOff x="3124685" y="1318802"/>
            <a:chExt cx="1686972" cy="3202273"/>
          </a:xfrm>
        </p:grpSpPr>
        <p:sp>
          <p:nvSpPr>
            <p:cNvPr id="44" name="ZoneTexte 43">
              <a:extLst>
                <a:ext uri="{FF2B5EF4-FFF2-40B4-BE49-F238E27FC236}">
                  <a16:creationId xmlns:a16="http://schemas.microsoft.com/office/drawing/2014/main" id="{D8571936-295C-44E1-EA4B-D79E13E76A55}"/>
                </a:ext>
              </a:extLst>
            </p:cNvPr>
            <p:cNvSpPr txBox="1"/>
            <p:nvPr/>
          </p:nvSpPr>
          <p:spPr>
            <a:xfrm>
              <a:off x="4609638" y="2909271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00B050"/>
                  </a:solidFill>
                </a:rPr>
                <a:t>y</a:t>
              </a:r>
            </a:p>
          </p:txBody>
        </p:sp>
        <p:sp>
          <p:nvSpPr>
            <p:cNvPr id="46" name="ZoneTexte 45">
              <a:extLst>
                <a:ext uri="{FF2B5EF4-FFF2-40B4-BE49-F238E27FC236}">
                  <a16:creationId xmlns:a16="http://schemas.microsoft.com/office/drawing/2014/main" id="{44CB5F33-FC06-43C9-936F-8ABB07035088}"/>
                </a:ext>
              </a:extLst>
            </p:cNvPr>
            <p:cNvSpPr txBox="1"/>
            <p:nvPr/>
          </p:nvSpPr>
          <p:spPr>
            <a:xfrm>
              <a:off x="4455306" y="2591304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0070C0"/>
                  </a:solidFill>
                </a:rPr>
                <a:t>z</a:t>
              </a:r>
            </a:p>
          </p:txBody>
        </p:sp>
        <p:grpSp>
          <p:nvGrpSpPr>
            <p:cNvPr id="12" name="Groupe 11">
              <a:extLst>
                <a:ext uri="{FF2B5EF4-FFF2-40B4-BE49-F238E27FC236}">
                  <a16:creationId xmlns:a16="http://schemas.microsoft.com/office/drawing/2014/main" id="{771CB659-95FE-F681-3429-E5EABC2F4E26}"/>
                </a:ext>
              </a:extLst>
            </p:cNvPr>
            <p:cNvGrpSpPr/>
            <p:nvPr/>
          </p:nvGrpSpPr>
          <p:grpSpPr>
            <a:xfrm>
              <a:off x="4007796" y="3258766"/>
              <a:ext cx="194553" cy="680394"/>
              <a:chOff x="4007796" y="3258766"/>
              <a:chExt cx="194553" cy="680394"/>
            </a:xfrm>
          </p:grpSpPr>
          <p:sp>
            <p:nvSpPr>
              <p:cNvPr id="2" name="Ellipse 1">
                <a:extLst>
                  <a:ext uri="{FF2B5EF4-FFF2-40B4-BE49-F238E27FC236}">
                    <a16:creationId xmlns:a16="http://schemas.microsoft.com/office/drawing/2014/main" id="{EC8E20C6-AED7-46D4-109C-B2333F441DC0}"/>
                  </a:ext>
                </a:extLst>
              </p:cNvPr>
              <p:cNvSpPr/>
              <p:nvPr/>
            </p:nvSpPr>
            <p:spPr>
              <a:xfrm>
                <a:off x="4007796" y="3258766"/>
                <a:ext cx="194553" cy="1702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4" name="Connecteur droit 3">
                <a:extLst>
                  <a:ext uri="{FF2B5EF4-FFF2-40B4-BE49-F238E27FC236}">
                    <a16:creationId xmlns:a16="http://schemas.microsoft.com/office/drawing/2014/main" id="{B345435D-3FFF-2E27-1C32-BDE34C9919D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07796" y="3343883"/>
                <a:ext cx="0" cy="523983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" name="Connecteur droit 7">
                <a:extLst>
                  <a:ext uri="{FF2B5EF4-FFF2-40B4-BE49-F238E27FC236}">
                    <a16:creationId xmlns:a16="http://schemas.microsoft.com/office/drawing/2014/main" id="{6C0209CB-903D-58A1-ADF5-22BFB301E64D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202349" y="3343883"/>
                <a:ext cx="0" cy="523983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" name="Arc 9">
                <a:extLst>
                  <a:ext uri="{FF2B5EF4-FFF2-40B4-BE49-F238E27FC236}">
                    <a16:creationId xmlns:a16="http://schemas.microsoft.com/office/drawing/2014/main" id="{906E30EB-9379-D08E-FB11-9FCB02190065}"/>
                  </a:ext>
                </a:extLst>
              </p:cNvPr>
              <p:cNvSpPr/>
              <p:nvPr/>
            </p:nvSpPr>
            <p:spPr>
              <a:xfrm>
                <a:off x="4007949" y="3768926"/>
                <a:ext cx="194400" cy="170234"/>
              </a:xfrm>
              <a:prstGeom prst="arc">
                <a:avLst>
                  <a:gd name="adj1" fmla="val 411767"/>
                  <a:gd name="adj2" fmla="val 10479401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13" name="Groupe 12">
              <a:extLst>
                <a:ext uri="{FF2B5EF4-FFF2-40B4-BE49-F238E27FC236}">
                  <a16:creationId xmlns:a16="http://schemas.microsoft.com/office/drawing/2014/main" id="{EE475D27-7B8F-6302-5554-AE0D600B71B0}"/>
                </a:ext>
              </a:extLst>
            </p:cNvPr>
            <p:cNvGrpSpPr/>
            <p:nvPr/>
          </p:nvGrpSpPr>
          <p:grpSpPr>
            <a:xfrm rot="6794256">
              <a:off x="4065548" y="2578643"/>
              <a:ext cx="194553" cy="680394"/>
              <a:chOff x="4007796" y="3258766"/>
              <a:chExt cx="194553" cy="680394"/>
            </a:xfrm>
          </p:grpSpPr>
          <p:sp>
            <p:nvSpPr>
              <p:cNvPr id="15" name="Ellipse 14">
                <a:extLst>
                  <a:ext uri="{FF2B5EF4-FFF2-40B4-BE49-F238E27FC236}">
                    <a16:creationId xmlns:a16="http://schemas.microsoft.com/office/drawing/2014/main" id="{B4BE547D-202A-00A1-309B-239324CF4C9E}"/>
                  </a:ext>
                </a:extLst>
              </p:cNvPr>
              <p:cNvSpPr/>
              <p:nvPr/>
            </p:nvSpPr>
            <p:spPr>
              <a:xfrm>
                <a:off x="4007796" y="3258766"/>
                <a:ext cx="194553" cy="1702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20" name="Connecteur droit 19">
                <a:extLst>
                  <a:ext uri="{FF2B5EF4-FFF2-40B4-BE49-F238E27FC236}">
                    <a16:creationId xmlns:a16="http://schemas.microsoft.com/office/drawing/2014/main" id="{2BB784B2-E1FA-535C-4723-494AA4F21AC0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07796" y="3343883"/>
                <a:ext cx="0" cy="523983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Connecteur droit 25">
                <a:extLst>
                  <a:ext uri="{FF2B5EF4-FFF2-40B4-BE49-F238E27FC236}">
                    <a16:creationId xmlns:a16="http://schemas.microsoft.com/office/drawing/2014/main" id="{7484202F-6266-DE2B-18BB-2D470EFF6DF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202349" y="3343883"/>
                <a:ext cx="0" cy="523983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7" name="Arc 26">
                <a:extLst>
                  <a:ext uri="{FF2B5EF4-FFF2-40B4-BE49-F238E27FC236}">
                    <a16:creationId xmlns:a16="http://schemas.microsoft.com/office/drawing/2014/main" id="{5889B669-9105-2386-4746-B7C279B0AE09}"/>
                  </a:ext>
                </a:extLst>
              </p:cNvPr>
              <p:cNvSpPr/>
              <p:nvPr/>
            </p:nvSpPr>
            <p:spPr>
              <a:xfrm>
                <a:off x="4007949" y="3768926"/>
                <a:ext cx="194400" cy="170234"/>
              </a:xfrm>
              <a:prstGeom prst="arc">
                <a:avLst>
                  <a:gd name="adj1" fmla="val 411767"/>
                  <a:gd name="adj2" fmla="val 10479401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cxnSp>
          <p:nvCxnSpPr>
            <p:cNvPr id="42" name="Connecteur droit 41">
              <a:extLst>
                <a:ext uri="{FF2B5EF4-FFF2-40B4-BE49-F238E27FC236}">
                  <a16:creationId xmlns:a16="http://schemas.microsoft.com/office/drawing/2014/main" id="{71D4FEBA-49ED-2880-742A-8B85D27DB594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3666543" y="3465151"/>
              <a:ext cx="341492" cy="150927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Connecteur droit 60">
              <a:extLst>
                <a:ext uri="{FF2B5EF4-FFF2-40B4-BE49-F238E27FC236}">
                  <a16:creationId xmlns:a16="http://schemas.microsoft.com/office/drawing/2014/main" id="{9AF2860B-94BF-919E-F70F-0CD12881D9CE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3666543" y="2709518"/>
              <a:ext cx="179100" cy="7292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Connecteur droit 61">
              <a:extLst>
                <a:ext uri="{FF2B5EF4-FFF2-40B4-BE49-F238E27FC236}">
                  <a16:creationId xmlns:a16="http://schemas.microsoft.com/office/drawing/2014/main" id="{BCE2EC5B-6934-47F9-9EA3-1A99C2D7F3D0}"/>
                </a:ext>
              </a:extLst>
            </p:cNvPr>
            <p:cNvCxnSpPr>
              <a:cxnSpLocks/>
            </p:cNvCxnSpPr>
            <p:nvPr/>
          </p:nvCxnSpPr>
          <p:spPr>
            <a:xfrm>
              <a:off x="3666543" y="2709518"/>
              <a:ext cx="0" cy="75563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9" name="Arc 88">
              <a:extLst>
                <a:ext uri="{FF2B5EF4-FFF2-40B4-BE49-F238E27FC236}">
                  <a16:creationId xmlns:a16="http://schemas.microsoft.com/office/drawing/2014/main" id="{D2B2F024-03F0-1998-00C3-28DFF1E82120}"/>
                </a:ext>
              </a:extLst>
            </p:cNvPr>
            <p:cNvSpPr/>
            <p:nvPr/>
          </p:nvSpPr>
          <p:spPr>
            <a:xfrm>
              <a:off x="3891692" y="3464657"/>
              <a:ext cx="388800" cy="338400"/>
            </a:xfrm>
            <a:prstGeom prst="arc">
              <a:avLst>
                <a:gd name="adj1" fmla="val 21301061"/>
                <a:gd name="adj2" fmla="val 9619423"/>
              </a:avLst>
            </a:prstGeom>
            <a:ln w="12700">
              <a:solidFill>
                <a:schemeClr val="tx1"/>
              </a:solidFill>
              <a:headEnd type="none"/>
              <a:tailEnd type="triangle" w="med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1" name="Arc 90">
              <a:extLst>
                <a:ext uri="{FF2B5EF4-FFF2-40B4-BE49-F238E27FC236}">
                  <a16:creationId xmlns:a16="http://schemas.microsoft.com/office/drawing/2014/main" id="{8C349EBB-2E04-5E5A-11E6-F842D2D4EDDA}"/>
                </a:ext>
              </a:extLst>
            </p:cNvPr>
            <p:cNvSpPr/>
            <p:nvPr/>
          </p:nvSpPr>
          <p:spPr>
            <a:xfrm rot="6794256">
              <a:off x="3880659" y="2732409"/>
              <a:ext cx="388800" cy="338400"/>
            </a:xfrm>
            <a:prstGeom prst="arc">
              <a:avLst>
                <a:gd name="adj1" fmla="val 956983"/>
                <a:gd name="adj2" fmla="val 12624222"/>
              </a:avLst>
            </a:prstGeom>
            <a:ln w="12700">
              <a:solidFill>
                <a:schemeClr val="tx1"/>
              </a:solidFill>
              <a:headEnd type="triangl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cxnSp>
          <p:nvCxnSpPr>
            <p:cNvPr id="94" name="Connecteur droit 93">
              <a:extLst>
                <a:ext uri="{FF2B5EF4-FFF2-40B4-BE49-F238E27FC236}">
                  <a16:creationId xmlns:a16="http://schemas.microsoft.com/office/drawing/2014/main" id="{AC458109-0FCD-7394-B198-916B9E554B02}"/>
                </a:ext>
              </a:extLst>
            </p:cNvPr>
            <p:cNvCxnSpPr>
              <a:cxnSpLocks/>
            </p:cNvCxnSpPr>
            <p:nvPr/>
          </p:nvCxnSpPr>
          <p:spPr>
            <a:xfrm>
              <a:off x="4105149" y="3933756"/>
              <a:ext cx="0" cy="10738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Connecteur droit 95">
              <a:extLst>
                <a:ext uri="{FF2B5EF4-FFF2-40B4-BE49-F238E27FC236}">
                  <a16:creationId xmlns:a16="http://schemas.microsoft.com/office/drawing/2014/main" id="{B38CB462-2DAF-31E6-5239-5CF44D6C3646}"/>
                </a:ext>
              </a:extLst>
            </p:cNvPr>
            <p:cNvCxnSpPr>
              <a:cxnSpLocks/>
            </p:cNvCxnSpPr>
            <p:nvPr/>
          </p:nvCxnSpPr>
          <p:spPr>
            <a:xfrm>
              <a:off x="3975282" y="4047201"/>
              <a:ext cx="249753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8" name="Connecteur droit avec flèche 97">
              <a:extLst>
                <a:ext uri="{FF2B5EF4-FFF2-40B4-BE49-F238E27FC236}">
                  <a16:creationId xmlns:a16="http://schemas.microsoft.com/office/drawing/2014/main" id="{16055AF4-07B4-0382-D9CE-E14D2F9B695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118094" y="2429022"/>
              <a:ext cx="0" cy="461093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0" name="ZoneTexte 99">
              <a:extLst>
                <a:ext uri="{FF2B5EF4-FFF2-40B4-BE49-F238E27FC236}">
                  <a16:creationId xmlns:a16="http://schemas.microsoft.com/office/drawing/2014/main" id="{BADBA9C1-A6AE-E9F4-AC4E-A1DE3DA31ADF}"/>
                </a:ext>
              </a:extLst>
            </p:cNvPr>
            <p:cNvSpPr txBox="1"/>
            <p:nvPr/>
          </p:nvSpPr>
          <p:spPr>
            <a:xfrm>
              <a:off x="3916075" y="2234638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FF0000"/>
                  </a:solidFill>
                </a:rPr>
                <a:t>x</a:t>
              </a:r>
            </a:p>
          </p:txBody>
        </p:sp>
        <p:cxnSp>
          <p:nvCxnSpPr>
            <p:cNvPr id="101" name="Connecteur droit avec flèche 100">
              <a:extLst>
                <a:ext uri="{FF2B5EF4-FFF2-40B4-BE49-F238E27FC236}">
                  <a16:creationId xmlns:a16="http://schemas.microsoft.com/office/drawing/2014/main" id="{C9C3CF5D-158F-D1A1-0A9F-C54080998BCE}"/>
                </a:ext>
              </a:extLst>
            </p:cNvPr>
            <p:cNvCxnSpPr>
              <a:cxnSpLocks/>
            </p:cNvCxnSpPr>
            <p:nvPr/>
          </p:nvCxnSpPr>
          <p:spPr>
            <a:xfrm>
              <a:off x="4118094" y="2889518"/>
              <a:ext cx="514866" cy="219348"/>
            </a:xfrm>
            <a:prstGeom prst="straightConnector1">
              <a:avLst/>
            </a:prstGeom>
            <a:ln w="19050">
              <a:solidFill>
                <a:srgbClr val="00B05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Connecteur droit avec flèche 102">
              <a:extLst>
                <a:ext uri="{FF2B5EF4-FFF2-40B4-BE49-F238E27FC236}">
                  <a16:creationId xmlns:a16="http://schemas.microsoft.com/office/drawing/2014/main" id="{E373EEF6-DD39-D59A-549E-578A7905B6C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117936" y="2763387"/>
              <a:ext cx="356762" cy="122633"/>
            </a:xfrm>
            <a:prstGeom prst="straightConnector1">
              <a:avLst/>
            </a:prstGeom>
            <a:ln w="19050">
              <a:solidFill>
                <a:schemeClr val="accent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6" name="ZoneTexte 105">
              <a:extLst>
                <a:ext uri="{FF2B5EF4-FFF2-40B4-BE49-F238E27FC236}">
                  <a16:creationId xmlns:a16="http://schemas.microsoft.com/office/drawing/2014/main" id="{FECD13D9-946A-72C3-399A-3012760FDD1F}"/>
                </a:ext>
              </a:extLst>
            </p:cNvPr>
            <p:cNvSpPr txBox="1"/>
            <p:nvPr/>
          </p:nvSpPr>
          <p:spPr>
            <a:xfrm>
              <a:off x="4467021" y="1589869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FF0000"/>
                  </a:solidFill>
                </a:rPr>
                <a:t>x</a:t>
              </a:r>
            </a:p>
          </p:txBody>
        </p:sp>
        <p:cxnSp>
          <p:nvCxnSpPr>
            <p:cNvPr id="107" name="Connecteur droit avec flèche 106">
              <a:extLst>
                <a:ext uri="{FF2B5EF4-FFF2-40B4-BE49-F238E27FC236}">
                  <a16:creationId xmlns:a16="http://schemas.microsoft.com/office/drawing/2014/main" id="{2B3867F1-AC56-42DF-813B-7DA02DE380C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118914" y="1658992"/>
              <a:ext cx="1241" cy="405398"/>
            </a:xfrm>
            <a:prstGeom prst="straightConnector1">
              <a:avLst/>
            </a:prstGeom>
            <a:ln w="19050">
              <a:solidFill>
                <a:srgbClr val="00B05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Connecteur droit avec flèche 108">
              <a:extLst>
                <a:ext uri="{FF2B5EF4-FFF2-40B4-BE49-F238E27FC236}">
                  <a16:creationId xmlns:a16="http://schemas.microsoft.com/office/drawing/2014/main" id="{1B6B7104-B3FA-1592-ADBA-3560A056D3E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115594" y="1532470"/>
              <a:ext cx="356762" cy="122633"/>
            </a:xfrm>
            <a:prstGeom prst="straightConnector1">
              <a:avLst/>
            </a:prstGeom>
            <a:ln w="19050">
              <a:solidFill>
                <a:schemeClr val="accent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1" name="ZoneTexte 110">
              <a:extLst>
                <a:ext uri="{FF2B5EF4-FFF2-40B4-BE49-F238E27FC236}">
                  <a16:creationId xmlns:a16="http://schemas.microsoft.com/office/drawing/2014/main" id="{1B348762-B240-3E7D-EE9B-BD1ECB4FD85C}"/>
                </a:ext>
              </a:extLst>
            </p:cNvPr>
            <p:cNvSpPr txBox="1"/>
            <p:nvPr/>
          </p:nvSpPr>
          <p:spPr>
            <a:xfrm>
              <a:off x="4450637" y="1318802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0070C0"/>
                  </a:solidFill>
                </a:rPr>
                <a:t>z</a:t>
              </a:r>
            </a:p>
          </p:txBody>
        </p:sp>
        <p:cxnSp>
          <p:nvCxnSpPr>
            <p:cNvPr id="112" name="Connecteur droit avec flèche 111">
              <a:extLst>
                <a:ext uri="{FF2B5EF4-FFF2-40B4-BE49-F238E27FC236}">
                  <a16:creationId xmlns:a16="http://schemas.microsoft.com/office/drawing/2014/main" id="{4A6DF16D-7BBA-2C6F-C8E1-F7144FD08F83}"/>
                </a:ext>
              </a:extLst>
            </p:cNvPr>
            <p:cNvCxnSpPr>
              <a:cxnSpLocks/>
            </p:cNvCxnSpPr>
            <p:nvPr/>
          </p:nvCxnSpPr>
          <p:spPr>
            <a:xfrm>
              <a:off x="4113528" y="1649269"/>
              <a:ext cx="514866" cy="219348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3" name="ZoneTexte 112">
              <a:extLst>
                <a:ext uri="{FF2B5EF4-FFF2-40B4-BE49-F238E27FC236}">
                  <a16:creationId xmlns:a16="http://schemas.microsoft.com/office/drawing/2014/main" id="{2C0B81BF-9735-E0A4-42F9-E27E7B9AE48D}"/>
                </a:ext>
              </a:extLst>
            </p:cNvPr>
            <p:cNvSpPr txBox="1"/>
            <p:nvPr/>
          </p:nvSpPr>
          <p:spPr>
            <a:xfrm>
              <a:off x="4138092" y="1888948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00B050"/>
                  </a:solidFill>
                </a:rPr>
                <a:t>y</a:t>
              </a:r>
            </a:p>
          </p:txBody>
        </p:sp>
        <p:sp>
          <p:nvSpPr>
            <p:cNvPr id="115" name="ZoneTexte 114">
              <a:extLst>
                <a:ext uri="{FF2B5EF4-FFF2-40B4-BE49-F238E27FC236}">
                  <a16:creationId xmlns:a16="http://schemas.microsoft.com/office/drawing/2014/main" id="{A5ADEF2B-42FE-A105-BD51-19239F5F8638}"/>
                </a:ext>
              </a:extLst>
            </p:cNvPr>
            <p:cNvSpPr txBox="1"/>
            <p:nvPr/>
          </p:nvSpPr>
          <p:spPr>
            <a:xfrm>
              <a:off x="3721735" y="3555624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/>
                <a:t>+</a:t>
              </a:r>
            </a:p>
          </p:txBody>
        </p:sp>
        <p:sp>
          <p:nvSpPr>
            <p:cNvPr id="116" name="ZoneTexte 115">
              <a:extLst>
                <a:ext uri="{FF2B5EF4-FFF2-40B4-BE49-F238E27FC236}">
                  <a16:creationId xmlns:a16="http://schemas.microsoft.com/office/drawing/2014/main" id="{9CA6F421-F370-4E6F-7372-AB4F0D98331B}"/>
                </a:ext>
              </a:extLst>
            </p:cNvPr>
            <p:cNvSpPr txBox="1"/>
            <p:nvPr/>
          </p:nvSpPr>
          <p:spPr>
            <a:xfrm>
              <a:off x="3862411" y="2984715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/>
                <a:t>+</a:t>
              </a:r>
            </a:p>
          </p:txBody>
        </p:sp>
        <p:sp>
          <p:nvSpPr>
            <p:cNvPr id="117" name="Arc 116">
              <a:extLst>
                <a:ext uri="{FF2B5EF4-FFF2-40B4-BE49-F238E27FC236}">
                  <a16:creationId xmlns:a16="http://schemas.microsoft.com/office/drawing/2014/main" id="{0DDEF7CA-2235-0C0A-9846-1081C54CA7F0}"/>
                </a:ext>
              </a:extLst>
            </p:cNvPr>
            <p:cNvSpPr/>
            <p:nvPr/>
          </p:nvSpPr>
          <p:spPr>
            <a:xfrm rot="6794256">
              <a:off x="3282367" y="1848797"/>
              <a:ext cx="1026972" cy="704623"/>
            </a:xfrm>
            <a:prstGeom prst="arc">
              <a:avLst>
                <a:gd name="adj1" fmla="val 510933"/>
                <a:gd name="adj2" fmla="val 10493726"/>
              </a:avLst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pic>
          <p:nvPicPr>
            <p:cNvPr id="118" name="Image 117">
              <a:extLst>
                <a:ext uri="{FF2B5EF4-FFF2-40B4-BE49-F238E27FC236}">
                  <a16:creationId xmlns:a16="http://schemas.microsoft.com/office/drawing/2014/main" id="{61916564-2518-0C01-F707-23D654178863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3124685" y="1951247"/>
              <a:ext cx="292100" cy="152400"/>
            </a:xfrm>
            <a:prstGeom prst="rect">
              <a:avLst/>
            </a:prstGeom>
          </p:spPr>
        </p:pic>
        <p:pic>
          <p:nvPicPr>
            <p:cNvPr id="119" name="Image 118">
              <a:extLst>
                <a:ext uri="{FF2B5EF4-FFF2-40B4-BE49-F238E27FC236}">
                  <a16:creationId xmlns:a16="http://schemas.microsoft.com/office/drawing/2014/main" id="{5C8D913D-8302-16C5-D1E0-E81538E7AAB7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4006870" y="2854016"/>
              <a:ext cx="76200" cy="76200"/>
            </a:xfrm>
            <a:prstGeom prst="rect">
              <a:avLst/>
            </a:prstGeom>
          </p:spPr>
        </p:pic>
        <p:pic>
          <p:nvPicPr>
            <p:cNvPr id="120" name="Image 119">
              <a:extLst>
                <a:ext uri="{FF2B5EF4-FFF2-40B4-BE49-F238E27FC236}">
                  <a16:creationId xmlns:a16="http://schemas.microsoft.com/office/drawing/2014/main" id="{BE293731-FCA8-8734-EEC4-88D79328B6E6}"/>
                </a:ext>
              </a:extLst>
            </p:cNvPr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4019395" y="1568962"/>
              <a:ext cx="76200" cy="76200"/>
            </a:xfrm>
            <a:prstGeom prst="rect">
              <a:avLst/>
            </a:prstGeom>
          </p:spPr>
        </p:pic>
        <p:sp>
          <p:nvSpPr>
            <p:cNvPr id="121" name="ZoneTexte 120">
              <a:extLst>
                <a:ext uri="{FF2B5EF4-FFF2-40B4-BE49-F238E27FC236}">
                  <a16:creationId xmlns:a16="http://schemas.microsoft.com/office/drawing/2014/main" id="{F1794A1B-6EE3-3558-7F8F-E12DB5465433}"/>
                </a:ext>
              </a:extLst>
            </p:cNvPr>
            <p:cNvSpPr txBox="1"/>
            <p:nvPr/>
          </p:nvSpPr>
          <p:spPr>
            <a:xfrm>
              <a:off x="3431201" y="4151743"/>
              <a:ext cx="123783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/>
                <a:t>DH1 model</a:t>
              </a:r>
            </a:p>
          </p:txBody>
        </p:sp>
      </p:grpSp>
      <p:grpSp>
        <p:nvGrpSpPr>
          <p:cNvPr id="159" name="Groupe 158">
            <a:extLst>
              <a:ext uri="{FF2B5EF4-FFF2-40B4-BE49-F238E27FC236}">
                <a16:creationId xmlns:a16="http://schemas.microsoft.com/office/drawing/2014/main" id="{E182CF0D-9056-83AE-4A1E-CC49CCD3DF84}"/>
              </a:ext>
            </a:extLst>
          </p:cNvPr>
          <p:cNvGrpSpPr>
            <a:grpSpLocks noChangeAspect="1"/>
          </p:cNvGrpSpPr>
          <p:nvPr/>
        </p:nvGrpSpPr>
        <p:grpSpPr>
          <a:xfrm>
            <a:off x="6024959" y="1316460"/>
            <a:ext cx="2086146" cy="3960000"/>
            <a:chOff x="6024959" y="1316461"/>
            <a:chExt cx="1686972" cy="3202273"/>
          </a:xfrm>
        </p:grpSpPr>
        <p:sp>
          <p:nvSpPr>
            <p:cNvPr id="122" name="ZoneTexte 121">
              <a:extLst>
                <a:ext uri="{FF2B5EF4-FFF2-40B4-BE49-F238E27FC236}">
                  <a16:creationId xmlns:a16="http://schemas.microsoft.com/office/drawing/2014/main" id="{BAF4132B-1AC7-D638-7936-ABA290487B8E}"/>
                </a:ext>
              </a:extLst>
            </p:cNvPr>
            <p:cNvSpPr txBox="1"/>
            <p:nvPr/>
          </p:nvSpPr>
          <p:spPr>
            <a:xfrm>
              <a:off x="7509912" y="2906930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00B050"/>
                  </a:solidFill>
                </a:rPr>
                <a:t>y</a:t>
              </a:r>
            </a:p>
          </p:txBody>
        </p:sp>
        <p:sp>
          <p:nvSpPr>
            <p:cNvPr id="123" name="ZoneTexte 122">
              <a:extLst>
                <a:ext uri="{FF2B5EF4-FFF2-40B4-BE49-F238E27FC236}">
                  <a16:creationId xmlns:a16="http://schemas.microsoft.com/office/drawing/2014/main" id="{D8168AA4-6E93-947C-E518-53866AD9E09A}"/>
                </a:ext>
              </a:extLst>
            </p:cNvPr>
            <p:cNvSpPr txBox="1"/>
            <p:nvPr/>
          </p:nvSpPr>
          <p:spPr>
            <a:xfrm>
              <a:off x="7355580" y="2588963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0070C0"/>
                  </a:solidFill>
                </a:rPr>
                <a:t>z</a:t>
              </a:r>
            </a:p>
          </p:txBody>
        </p:sp>
        <p:grpSp>
          <p:nvGrpSpPr>
            <p:cNvPr id="124" name="Groupe 123">
              <a:extLst>
                <a:ext uri="{FF2B5EF4-FFF2-40B4-BE49-F238E27FC236}">
                  <a16:creationId xmlns:a16="http://schemas.microsoft.com/office/drawing/2014/main" id="{E9D8343D-2001-70EE-A37F-86A039FF822D}"/>
                </a:ext>
              </a:extLst>
            </p:cNvPr>
            <p:cNvGrpSpPr/>
            <p:nvPr/>
          </p:nvGrpSpPr>
          <p:grpSpPr>
            <a:xfrm>
              <a:off x="6908070" y="3256425"/>
              <a:ext cx="194553" cy="680394"/>
              <a:chOff x="4007796" y="3258766"/>
              <a:chExt cx="194553" cy="680394"/>
            </a:xfrm>
          </p:grpSpPr>
          <p:sp>
            <p:nvSpPr>
              <p:cNvPr id="125" name="Ellipse 124">
                <a:extLst>
                  <a:ext uri="{FF2B5EF4-FFF2-40B4-BE49-F238E27FC236}">
                    <a16:creationId xmlns:a16="http://schemas.microsoft.com/office/drawing/2014/main" id="{1A390668-55BD-9235-2946-744C52E7FD5F}"/>
                  </a:ext>
                </a:extLst>
              </p:cNvPr>
              <p:cNvSpPr/>
              <p:nvPr/>
            </p:nvSpPr>
            <p:spPr>
              <a:xfrm>
                <a:off x="4007796" y="3258766"/>
                <a:ext cx="194553" cy="1702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126" name="Connecteur droit 125">
                <a:extLst>
                  <a:ext uri="{FF2B5EF4-FFF2-40B4-BE49-F238E27FC236}">
                    <a16:creationId xmlns:a16="http://schemas.microsoft.com/office/drawing/2014/main" id="{BDE59E38-BDAA-ADA5-1D10-2C7F23EDCA2D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07796" y="3343883"/>
                <a:ext cx="0" cy="523983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7" name="Connecteur droit 126">
                <a:extLst>
                  <a:ext uri="{FF2B5EF4-FFF2-40B4-BE49-F238E27FC236}">
                    <a16:creationId xmlns:a16="http://schemas.microsoft.com/office/drawing/2014/main" id="{2415EDD0-1678-917B-B270-EF25BD31D14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202349" y="3343883"/>
                <a:ext cx="0" cy="523983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28" name="Arc 127">
                <a:extLst>
                  <a:ext uri="{FF2B5EF4-FFF2-40B4-BE49-F238E27FC236}">
                    <a16:creationId xmlns:a16="http://schemas.microsoft.com/office/drawing/2014/main" id="{5BF93643-44C6-3A99-8FE3-C52E3E1EAC46}"/>
                  </a:ext>
                </a:extLst>
              </p:cNvPr>
              <p:cNvSpPr/>
              <p:nvPr/>
            </p:nvSpPr>
            <p:spPr>
              <a:xfrm>
                <a:off x="4007949" y="3768926"/>
                <a:ext cx="194400" cy="170234"/>
              </a:xfrm>
              <a:prstGeom prst="arc">
                <a:avLst>
                  <a:gd name="adj1" fmla="val 411767"/>
                  <a:gd name="adj2" fmla="val 10479401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129" name="Groupe 128">
              <a:extLst>
                <a:ext uri="{FF2B5EF4-FFF2-40B4-BE49-F238E27FC236}">
                  <a16:creationId xmlns:a16="http://schemas.microsoft.com/office/drawing/2014/main" id="{D62C01C0-7EFC-8373-2691-72D57FA1B87D}"/>
                </a:ext>
              </a:extLst>
            </p:cNvPr>
            <p:cNvGrpSpPr/>
            <p:nvPr/>
          </p:nvGrpSpPr>
          <p:grpSpPr>
            <a:xfrm rot="6794256">
              <a:off x="6965822" y="2576302"/>
              <a:ext cx="194553" cy="680394"/>
              <a:chOff x="4007796" y="3258766"/>
              <a:chExt cx="194553" cy="680394"/>
            </a:xfrm>
          </p:grpSpPr>
          <p:sp>
            <p:nvSpPr>
              <p:cNvPr id="130" name="Ellipse 129">
                <a:extLst>
                  <a:ext uri="{FF2B5EF4-FFF2-40B4-BE49-F238E27FC236}">
                    <a16:creationId xmlns:a16="http://schemas.microsoft.com/office/drawing/2014/main" id="{FCEF0528-58C5-74B9-ECDB-58D775338558}"/>
                  </a:ext>
                </a:extLst>
              </p:cNvPr>
              <p:cNvSpPr/>
              <p:nvPr/>
            </p:nvSpPr>
            <p:spPr>
              <a:xfrm>
                <a:off x="4007796" y="3258766"/>
                <a:ext cx="194553" cy="170234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131" name="Connecteur droit 130">
                <a:extLst>
                  <a:ext uri="{FF2B5EF4-FFF2-40B4-BE49-F238E27FC236}">
                    <a16:creationId xmlns:a16="http://schemas.microsoft.com/office/drawing/2014/main" id="{72CD1D97-3232-57A2-8C83-C182C5C9A3D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007796" y="3343883"/>
                <a:ext cx="0" cy="523983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2" name="Connecteur droit 131">
                <a:extLst>
                  <a:ext uri="{FF2B5EF4-FFF2-40B4-BE49-F238E27FC236}">
                    <a16:creationId xmlns:a16="http://schemas.microsoft.com/office/drawing/2014/main" id="{4526791A-EB3D-1809-6359-093533DEBB5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202349" y="3343883"/>
                <a:ext cx="0" cy="523983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33" name="Arc 132">
                <a:extLst>
                  <a:ext uri="{FF2B5EF4-FFF2-40B4-BE49-F238E27FC236}">
                    <a16:creationId xmlns:a16="http://schemas.microsoft.com/office/drawing/2014/main" id="{FD428AB6-78A8-5E4D-6B67-6798F9029F6D}"/>
                  </a:ext>
                </a:extLst>
              </p:cNvPr>
              <p:cNvSpPr/>
              <p:nvPr/>
            </p:nvSpPr>
            <p:spPr>
              <a:xfrm>
                <a:off x="4007949" y="3768926"/>
                <a:ext cx="194400" cy="170234"/>
              </a:xfrm>
              <a:prstGeom prst="arc">
                <a:avLst>
                  <a:gd name="adj1" fmla="val 411767"/>
                  <a:gd name="adj2" fmla="val 10479401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cxnSp>
          <p:nvCxnSpPr>
            <p:cNvPr id="134" name="Connecteur droit 133">
              <a:extLst>
                <a:ext uri="{FF2B5EF4-FFF2-40B4-BE49-F238E27FC236}">
                  <a16:creationId xmlns:a16="http://schemas.microsoft.com/office/drawing/2014/main" id="{0BF23C46-CC69-A22E-18C3-A5D95268ED5F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6566817" y="3462810"/>
              <a:ext cx="341492" cy="150927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5" name="Connecteur droit 134">
              <a:extLst>
                <a:ext uri="{FF2B5EF4-FFF2-40B4-BE49-F238E27FC236}">
                  <a16:creationId xmlns:a16="http://schemas.microsoft.com/office/drawing/2014/main" id="{9E4FEDEB-B539-490C-C9FE-D0861DED2C07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6566817" y="2707177"/>
              <a:ext cx="179100" cy="7292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6" name="Connecteur droit 135">
              <a:extLst>
                <a:ext uri="{FF2B5EF4-FFF2-40B4-BE49-F238E27FC236}">
                  <a16:creationId xmlns:a16="http://schemas.microsoft.com/office/drawing/2014/main" id="{29C65C3C-7EE9-D34D-E56D-17F59DCAA5D3}"/>
                </a:ext>
              </a:extLst>
            </p:cNvPr>
            <p:cNvCxnSpPr>
              <a:cxnSpLocks/>
            </p:cNvCxnSpPr>
            <p:nvPr/>
          </p:nvCxnSpPr>
          <p:spPr>
            <a:xfrm>
              <a:off x="6566817" y="2707177"/>
              <a:ext cx="0" cy="75563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7" name="Arc 136">
              <a:extLst>
                <a:ext uri="{FF2B5EF4-FFF2-40B4-BE49-F238E27FC236}">
                  <a16:creationId xmlns:a16="http://schemas.microsoft.com/office/drawing/2014/main" id="{77619726-E626-34C4-2667-A9DCC80AAB80}"/>
                </a:ext>
              </a:extLst>
            </p:cNvPr>
            <p:cNvSpPr/>
            <p:nvPr/>
          </p:nvSpPr>
          <p:spPr>
            <a:xfrm>
              <a:off x="6791966" y="3462316"/>
              <a:ext cx="388800" cy="338400"/>
            </a:xfrm>
            <a:prstGeom prst="arc">
              <a:avLst>
                <a:gd name="adj1" fmla="val 21301061"/>
                <a:gd name="adj2" fmla="val 9619423"/>
              </a:avLst>
            </a:prstGeom>
            <a:ln w="12700">
              <a:solidFill>
                <a:schemeClr val="tx1"/>
              </a:solidFill>
              <a:headEnd type="none"/>
              <a:tailEnd type="triangle" w="med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38" name="Arc 137">
              <a:extLst>
                <a:ext uri="{FF2B5EF4-FFF2-40B4-BE49-F238E27FC236}">
                  <a16:creationId xmlns:a16="http://schemas.microsoft.com/office/drawing/2014/main" id="{7F0794D3-8FF7-AB74-4955-C4E3CA2AFF3F}"/>
                </a:ext>
              </a:extLst>
            </p:cNvPr>
            <p:cNvSpPr/>
            <p:nvPr/>
          </p:nvSpPr>
          <p:spPr>
            <a:xfrm rot="6794256">
              <a:off x="6780933" y="2730068"/>
              <a:ext cx="388800" cy="338400"/>
            </a:xfrm>
            <a:prstGeom prst="arc">
              <a:avLst>
                <a:gd name="adj1" fmla="val 956983"/>
                <a:gd name="adj2" fmla="val 12624222"/>
              </a:avLst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39" name="Connecteur droit 138">
              <a:extLst>
                <a:ext uri="{FF2B5EF4-FFF2-40B4-BE49-F238E27FC236}">
                  <a16:creationId xmlns:a16="http://schemas.microsoft.com/office/drawing/2014/main" id="{6DAC7D1E-CF87-292D-5CB9-CA440D47B8CC}"/>
                </a:ext>
              </a:extLst>
            </p:cNvPr>
            <p:cNvCxnSpPr>
              <a:cxnSpLocks/>
            </p:cNvCxnSpPr>
            <p:nvPr/>
          </p:nvCxnSpPr>
          <p:spPr>
            <a:xfrm>
              <a:off x="7005423" y="3931415"/>
              <a:ext cx="0" cy="10738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Connecteur droit 139">
              <a:extLst>
                <a:ext uri="{FF2B5EF4-FFF2-40B4-BE49-F238E27FC236}">
                  <a16:creationId xmlns:a16="http://schemas.microsoft.com/office/drawing/2014/main" id="{5E83A6A5-ED28-9127-B4CD-32A4F1FCDD50}"/>
                </a:ext>
              </a:extLst>
            </p:cNvPr>
            <p:cNvCxnSpPr>
              <a:cxnSpLocks/>
            </p:cNvCxnSpPr>
            <p:nvPr/>
          </p:nvCxnSpPr>
          <p:spPr>
            <a:xfrm>
              <a:off x="6875556" y="4044860"/>
              <a:ext cx="249753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Connecteur droit avec flèche 140">
              <a:extLst>
                <a:ext uri="{FF2B5EF4-FFF2-40B4-BE49-F238E27FC236}">
                  <a16:creationId xmlns:a16="http://schemas.microsoft.com/office/drawing/2014/main" id="{5C9886AE-5A81-A4F3-5675-A7B60C299CE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7018368" y="2426681"/>
              <a:ext cx="0" cy="461093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2" name="ZoneTexte 141">
              <a:extLst>
                <a:ext uri="{FF2B5EF4-FFF2-40B4-BE49-F238E27FC236}">
                  <a16:creationId xmlns:a16="http://schemas.microsoft.com/office/drawing/2014/main" id="{30085149-E1F3-DC63-D0BD-4B44EEBA999B}"/>
                </a:ext>
              </a:extLst>
            </p:cNvPr>
            <p:cNvSpPr txBox="1"/>
            <p:nvPr/>
          </p:nvSpPr>
          <p:spPr>
            <a:xfrm>
              <a:off x="6816349" y="2232297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FF0000"/>
                  </a:solidFill>
                </a:rPr>
                <a:t>x</a:t>
              </a:r>
            </a:p>
          </p:txBody>
        </p:sp>
        <p:cxnSp>
          <p:nvCxnSpPr>
            <p:cNvPr id="143" name="Connecteur droit avec flèche 142">
              <a:extLst>
                <a:ext uri="{FF2B5EF4-FFF2-40B4-BE49-F238E27FC236}">
                  <a16:creationId xmlns:a16="http://schemas.microsoft.com/office/drawing/2014/main" id="{1B231B1B-B6E3-FDB5-74F7-CE56B0B4C003}"/>
                </a:ext>
              </a:extLst>
            </p:cNvPr>
            <p:cNvCxnSpPr>
              <a:cxnSpLocks/>
            </p:cNvCxnSpPr>
            <p:nvPr/>
          </p:nvCxnSpPr>
          <p:spPr>
            <a:xfrm>
              <a:off x="7018368" y="2887177"/>
              <a:ext cx="514866" cy="219348"/>
            </a:xfrm>
            <a:prstGeom prst="straightConnector1">
              <a:avLst/>
            </a:prstGeom>
            <a:ln w="19050">
              <a:solidFill>
                <a:srgbClr val="00B05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4" name="Connecteur droit avec flèche 143">
              <a:extLst>
                <a:ext uri="{FF2B5EF4-FFF2-40B4-BE49-F238E27FC236}">
                  <a16:creationId xmlns:a16="http://schemas.microsoft.com/office/drawing/2014/main" id="{BC1A7AD4-A0E9-C6DE-EA40-D38FFD4FF5A5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7018210" y="2761046"/>
              <a:ext cx="356762" cy="122633"/>
            </a:xfrm>
            <a:prstGeom prst="straightConnector1">
              <a:avLst/>
            </a:prstGeom>
            <a:ln w="19050">
              <a:solidFill>
                <a:schemeClr val="accent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5" name="ZoneTexte 144">
              <a:extLst>
                <a:ext uri="{FF2B5EF4-FFF2-40B4-BE49-F238E27FC236}">
                  <a16:creationId xmlns:a16="http://schemas.microsoft.com/office/drawing/2014/main" id="{F2F6C42D-4364-5859-64C9-0914D017D8F1}"/>
                </a:ext>
              </a:extLst>
            </p:cNvPr>
            <p:cNvSpPr txBox="1"/>
            <p:nvPr/>
          </p:nvSpPr>
          <p:spPr>
            <a:xfrm>
              <a:off x="7367295" y="1587528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FF0000"/>
                  </a:solidFill>
                </a:rPr>
                <a:t>x</a:t>
              </a:r>
            </a:p>
          </p:txBody>
        </p:sp>
        <p:cxnSp>
          <p:nvCxnSpPr>
            <p:cNvPr id="146" name="Connecteur droit avec flèche 145">
              <a:extLst>
                <a:ext uri="{FF2B5EF4-FFF2-40B4-BE49-F238E27FC236}">
                  <a16:creationId xmlns:a16="http://schemas.microsoft.com/office/drawing/2014/main" id="{4673FE39-C927-39C9-20EF-1A78B0BFCF3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019188" y="1656651"/>
              <a:ext cx="1241" cy="405398"/>
            </a:xfrm>
            <a:prstGeom prst="straightConnector1">
              <a:avLst/>
            </a:prstGeom>
            <a:ln w="19050">
              <a:solidFill>
                <a:srgbClr val="00B05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7" name="Connecteur droit avec flèche 146">
              <a:extLst>
                <a:ext uri="{FF2B5EF4-FFF2-40B4-BE49-F238E27FC236}">
                  <a16:creationId xmlns:a16="http://schemas.microsoft.com/office/drawing/2014/main" id="{202AA090-DD37-685F-4CBE-B086DB3F5A7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7015868" y="1530129"/>
              <a:ext cx="356762" cy="122633"/>
            </a:xfrm>
            <a:prstGeom prst="straightConnector1">
              <a:avLst/>
            </a:prstGeom>
            <a:ln w="19050">
              <a:solidFill>
                <a:schemeClr val="accent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8" name="ZoneTexte 147">
              <a:extLst>
                <a:ext uri="{FF2B5EF4-FFF2-40B4-BE49-F238E27FC236}">
                  <a16:creationId xmlns:a16="http://schemas.microsoft.com/office/drawing/2014/main" id="{06531EAC-EFC0-561B-FA05-CC71CF3FD873}"/>
                </a:ext>
              </a:extLst>
            </p:cNvPr>
            <p:cNvSpPr txBox="1"/>
            <p:nvPr/>
          </p:nvSpPr>
          <p:spPr>
            <a:xfrm>
              <a:off x="7350911" y="1316461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0070C0"/>
                  </a:solidFill>
                </a:rPr>
                <a:t>z</a:t>
              </a:r>
            </a:p>
          </p:txBody>
        </p:sp>
        <p:cxnSp>
          <p:nvCxnSpPr>
            <p:cNvPr id="149" name="Connecteur droit avec flèche 148">
              <a:extLst>
                <a:ext uri="{FF2B5EF4-FFF2-40B4-BE49-F238E27FC236}">
                  <a16:creationId xmlns:a16="http://schemas.microsoft.com/office/drawing/2014/main" id="{370B6D92-F0FB-EAEE-FAE7-0DB85C8E25A1}"/>
                </a:ext>
              </a:extLst>
            </p:cNvPr>
            <p:cNvCxnSpPr>
              <a:cxnSpLocks/>
            </p:cNvCxnSpPr>
            <p:nvPr/>
          </p:nvCxnSpPr>
          <p:spPr>
            <a:xfrm>
              <a:off x="7013802" y="1646928"/>
              <a:ext cx="514866" cy="219348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0" name="ZoneTexte 149">
              <a:extLst>
                <a:ext uri="{FF2B5EF4-FFF2-40B4-BE49-F238E27FC236}">
                  <a16:creationId xmlns:a16="http://schemas.microsoft.com/office/drawing/2014/main" id="{4DD1DDD3-24B0-6098-0564-E16B9965692E}"/>
                </a:ext>
              </a:extLst>
            </p:cNvPr>
            <p:cNvSpPr txBox="1"/>
            <p:nvPr/>
          </p:nvSpPr>
          <p:spPr>
            <a:xfrm>
              <a:off x="7038366" y="1886607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00B050"/>
                  </a:solidFill>
                </a:rPr>
                <a:t>y</a:t>
              </a:r>
            </a:p>
          </p:txBody>
        </p:sp>
        <p:sp>
          <p:nvSpPr>
            <p:cNvPr id="151" name="ZoneTexte 150">
              <a:extLst>
                <a:ext uri="{FF2B5EF4-FFF2-40B4-BE49-F238E27FC236}">
                  <a16:creationId xmlns:a16="http://schemas.microsoft.com/office/drawing/2014/main" id="{DDC5852C-E779-2218-FD75-92BE4557A021}"/>
                </a:ext>
              </a:extLst>
            </p:cNvPr>
            <p:cNvSpPr txBox="1"/>
            <p:nvPr/>
          </p:nvSpPr>
          <p:spPr>
            <a:xfrm>
              <a:off x="6622009" y="3553283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/>
                <a:t>+</a:t>
              </a:r>
            </a:p>
          </p:txBody>
        </p:sp>
        <p:sp>
          <p:nvSpPr>
            <p:cNvPr id="152" name="ZoneTexte 151">
              <a:extLst>
                <a:ext uri="{FF2B5EF4-FFF2-40B4-BE49-F238E27FC236}">
                  <a16:creationId xmlns:a16="http://schemas.microsoft.com/office/drawing/2014/main" id="{ED196FE5-824D-B996-CFB1-97DE87A9DA5F}"/>
                </a:ext>
              </a:extLst>
            </p:cNvPr>
            <p:cNvSpPr txBox="1"/>
            <p:nvPr/>
          </p:nvSpPr>
          <p:spPr>
            <a:xfrm>
              <a:off x="7069216" y="2583650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/>
                <a:t>+</a:t>
              </a:r>
            </a:p>
          </p:txBody>
        </p:sp>
        <p:sp>
          <p:nvSpPr>
            <p:cNvPr id="153" name="Arc 152">
              <a:extLst>
                <a:ext uri="{FF2B5EF4-FFF2-40B4-BE49-F238E27FC236}">
                  <a16:creationId xmlns:a16="http://schemas.microsoft.com/office/drawing/2014/main" id="{F6D81D44-6380-5AD1-AF17-26FE3785EDB7}"/>
                </a:ext>
              </a:extLst>
            </p:cNvPr>
            <p:cNvSpPr/>
            <p:nvPr/>
          </p:nvSpPr>
          <p:spPr>
            <a:xfrm rot="6794256">
              <a:off x="6182641" y="1846456"/>
              <a:ext cx="1026972" cy="704623"/>
            </a:xfrm>
            <a:prstGeom prst="arc">
              <a:avLst>
                <a:gd name="adj1" fmla="val 510933"/>
                <a:gd name="adj2" fmla="val 10493726"/>
              </a:avLst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pic>
          <p:nvPicPr>
            <p:cNvPr id="154" name="Image 153">
              <a:extLst>
                <a:ext uri="{FF2B5EF4-FFF2-40B4-BE49-F238E27FC236}">
                  <a16:creationId xmlns:a16="http://schemas.microsoft.com/office/drawing/2014/main" id="{C087A958-B30B-6E0C-EA18-57FCBE365FB2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6024959" y="1948906"/>
              <a:ext cx="292100" cy="152400"/>
            </a:xfrm>
            <a:prstGeom prst="rect">
              <a:avLst/>
            </a:prstGeom>
          </p:spPr>
        </p:pic>
        <p:pic>
          <p:nvPicPr>
            <p:cNvPr id="155" name="Image 154">
              <a:extLst>
                <a:ext uri="{FF2B5EF4-FFF2-40B4-BE49-F238E27FC236}">
                  <a16:creationId xmlns:a16="http://schemas.microsoft.com/office/drawing/2014/main" id="{B33E3399-E922-007A-0EBB-6291BB8CC904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6909237" y="2844965"/>
              <a:ext cx="76200" cy="76200"/>
            </a:xfrm>
            <a:prstGeom prst="rect">
              <a:avLst/>
            </a:prstGeom>
          </p:spPr>
        </p:pic>
        <p:pic>
          <p:nvPicPr>
            <p:cNvPr id="156" name="Image 155">
              <a:extLst>
                <a:ext uri="{FF2B5EF4-FFF2-40B4-BE49-F238E27FC236}">
                  <a16:creationId xmlns:a16="http://schemas.microsoft.com/office/drawing/2014/main" id="{990F35A0-314C-084C-474B-401551EF0244}"/>
                </a:ext>
              </a:extLst>
            </p:cNvPr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6919669" y="1566621"/>
              <a:ext cx="76200" cy="76200"/>
            </a:xfrm>
            <a:prstGeom prst="rect">
              <a:avLst/>
            </a:prstGeom>
          </p:spPr>
        </p:pic>
        <p:sp>
          <p:nvSpPr>
            <p:cNvPr id="157" name="ZoneTexte 156">
              <a:extLst>
                <a:ext uri="{FF2B5EF4-FFF2-40B4-BE49-F238E27FC236}">
                  <a16:creationId xmlns:a16="http://schemas.microsoft.com/office/drawing/2014/main" id="{B238AB5B-9E40-1349-A281-DF616F7C277C}"/>
                </a:ext>
              </a:extLst>
            </p:cNvPr>
            <p:cNvSpPr txBox="1"/>
            <p:nvPr/>
          </p:nvSpPr>
          <p:spPr>
            <a:xfrm>
              <a:off x="6331475" y="4149402"/>
              <a:ext cx="123783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/>
                <a:t>DH2 model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20575777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</TotalTime>
  <Words>20</Words>
  <Application>Microsoft Macintosh PowerPoint</Application>
  <PresentationFormat>Grand écran</PresentationFormat>
  <Paragraphs>18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Microsoft Office User</dc:creator>
  <cp:lastModifiedBy>Microsoft Office User</cp:lastModifiedBy>
  <cp:revision>9</cp:revision>
  <dcterms:created xsi:type="dcterms:W3CDTF">2023-03-24T11:02:12Z</dcterms:created>
  <dcterms:modified xsi:type="dcterms:W3CDTF">2023-10-04T16:23:20Z</dcterms:modified>
</cp:coreProperties>
</file>

<file path=docProps/thumbnail.jpeg>
</file>